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79" r:id="rId5"/>
    <p:sldId id="260" r:id="rId6"/>
    <p:sldId id="261" r:id="rId7"/>
    <p:sldId id="262" r:id="rId8"/>
    <p:sldId id="276" r:id="rId9"/>
    <p:sldId id="274" r:id="rId10"/>
    <p:sldId id="263" r:id="rId11"/>
    <p:sldId id="259" r:id="rId12"/>
    <p:sldId id="264" r:id="rId13"/>
    <p:sldId id="265" r:id="rId14"/>
    <p:sldId id="266" r:id="rId15"/>
    <p:sldId id="268" r:id="rId16"/>
    <p:sldId id="269" r:id="rId17"/>
    <p:sldId id="267" r:id="rId18"/>
    <p:sldId id="270" r:id="rId19"/>
    <p:sldId id="271" r:id="rId20"/>
    <p:sldId id="272" r:id="rId21"/>
    <p:sldId id="273" r:id="rId22"/>
    <p:sldId id="278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1010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A3D604-4370-4E05-94F8-1ACD2B09F88E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1F24171-0F08-4E76-870F-E421FEA18574}">
      <dgm:prSet phldrT="[Texto]"/>
      <dgm:spPr/>
      <dgm:t>
        <a:bodyPr/>
        <a:lstStyle/>
        <a:p>
          <a:r>
            <a:rPr lang="pt-BR" dirty="0" smtClean="0"/>
            <a:t>Intimação</a:t>
          </a:r>
          <a:endParaRPr lang="pt-BR" dirty="0"/>
        </a:p>
      </dgm:t>
    </dgm:pt>
    <dgm:pt modelId="{4483F9C2-0A37-46FE-B4A2-798938693E5C}" type="parTrans" cxnId="{C4E7CA42-7178-4E4D-99DA-15F908B8BC9D}">
      <dgm:prSet/>
      <dgm:spPr/>
      <dgm:t>
        <a:bodyPr/>
        <a:lstStyle/>
        <a:p>
          <a:endParaRPr lang="pt-BR"/>
        </a:p>
      </dgm:t>
    </dgm:pt>
    <dgm:pt modelId="{822475C6-7E24-42D4-ADD0-75FF9E610647}" type="sibTrans" cxnId="{C4E7CA42-7178-4E4D-99DA-15F908B8BC9D}">
      <dgm:prSet/>
      <dgm:spPr/>
      <dgm:t>
        <a:bodyPr/>
        <a:lstStyle/>
        <a:p>
          <a:endParaRPr lang="pt-BR"/>
        </a:p>
      </dgm:t>
    </dgm:pt>
    <dgm:pt modelId="{164A4020-B077-495A-BBC8-7B06C5C55241}">
      <dgm:prSet phldrT="[Texto]"/>
      <dgm:spPr/>
      <dgm:t>
        <a:bodyPr/>
        <a:lstStyle/>
        <a:p>
          <a:r>
            <a:rPr lang="pt-BR" dirty="0" smtClean="0"/>
            <a:t>Atendimento</a:t>
          </a:r>
          <a:endParaRPr lang="pt-BR" dirty="0"/>
        </a:p>
      </dgm:t>
    </dgm:pt>
    <dgm:pt modelId="{22951A52-A844-4FE5-97E8-9EDF83535BB1}" type="parTrans" cxnId="{3A8E3887-4487-4839-8438-4E8A240E067E}">
      <dgm:prSet/>
      <dgm:spPr/>
      <dgm:t>
        <a:bodyPr/>
        <a:lstStyle/>
        <a:p>
          <a:endParaRPr lang="pt-BR"/>
        </a:p>
      </dgm:t>
    </dgm:pt>
    <dgm:pt modelId="{723DFB72-8332-41F9-AA5D-11F92305B5DB}" type="sibTrans" cxnId="{3A8E3887-4487-4839-8438-4E8A240E067E}">
      <dgm:prSet/>
      <dgm:spPr/>
      <dgm:t>
        <a:bodyPr/>
        <a:lstStyle/>
        <a:p>
          <a:endParaRPr lang="pt-BR"/>
        </a:p>
      </dgm:t>
    </dgm:pt>
    <dgm:pt modelId="{7AE64BD9-F54F-4A71-A438-83CB9637369D}">
      <dgm:prSet phldrT="[Texto]"/>
      <dgm:spPr/>
      <dgm:t>
        <a:bodyPr/>
        <a:lstStyle/>
        <a:p>
          <a:r>
            <a:rPr lang="pt-BR" dirty="0" smtClean="0"/>
            <a:t>Dentro do Prazo</a:t>
          </a:r>
          <a:endParaRPr lang="pt-BR" dirty="0"/>
        </a:p>
      </dgm:t>
    </dgm:pt>
    <dgm:pt modelId="{C4C56F27-871E-4B7A-814B-D245E9EDAD32}" type="parTrans" cxnId="{7BBB893B-75C7-4272-918B-E9274C884B34}">
      <dgm:prSet/>
      <dgm:spPr/>
      <dgm:t>
        <a:bodyPr/>
        <a:lstStyle/>
        <a:p>
          <a:endParaRPr lang="pt-BR"/>
        </a:p>
      </dgm:t>
    </dgm:pt>
    <dgm:pt modelId="{DBE49457-2146-46D8-BC7B-68D59D78D02A}" type="sibTrans" cxnId="{7BBB893B-75C7-4272-918B-E9274C884B34}">
      <dgm:prSet/>
      <dgm:spPr/>
      <dgm:t>
        <a:bodyPr/>
        <a:lstStyle/>
        <a:p>
          <a:endParaRPr lang="pt-BR"/>
        </a:p>
      </dgm:t>
    </dgm:pt>
    <dgm:pt modelId="{B48F161B-E4A7-483A-97DA-A3B99C6A41E4}">
      <dgm:prSet phldrT="[Texto]"/>
      <dgm:spPr/>
      <dgm:t>
        <a:bodyPr/>
        <a:lstStyle/>
        <a:p>
          <a:r>
            <a:rPr lang="pt-BR" dirty="0" smtClean="0"/>
            <a:t>Fora do Prazo</a:t>
          </a:r>
          <a:endParaRPr lang="pt-BR" dirty="0"/>
        </a:p>
      </dgm:t>
    </dgm:pt>
    <dgm:pt modelId="{647B1ECC-226B-4820-8BFC-E3FA498D361D}" type="parTrans" cxnId="{7AC9BBFE-E401-4ED4-AF29-2939610B66BD}">
      <dgm:prSet/>
      <dgm:spPr/>
      <dgm:t>
        <a:bodyPr/>
        <a:lstStyle/>
        <a:p>
          <a:endParaRPr lang="pt-BR"/>
        </a:p>
      </dgm:t>
    </dgm:pt>
    <dgm:pt modelId="{2730CA60-86CC-430D-B60C-7252CC794997}" type="sibTrans" cxnId="{7AC9BBFE-E401-4ED4-AF29-2939610B66BD}">
      <dgm:prSet/>
      <dgm:spPr/>
      <dgm:t>
        <a:bodyPr/>
        <a:lstStyle/>
        <a:p>
          <a:endParaRPr lang="pt-BR"/>
        </a:p>
      </dgm:t>
    </dgm:pt>
    <dgm:pt modelId="{70F7E622-99E9-4DA9-B9A4-E472142A2D1A}">
      <dgm:prSet phldrT="[Texto]"/>
      <dgm:spPr/>
      <dgm:t>
        <a:bodyPr/>
        <a:lstStyle/>
        <a:p>
          <a:r>
            <a:rPr lang="pt-BR" dirty="0" smtClean="0"/>
            <a:t>Não Atendimento</a:t>
          </a:r>
          <a:endParaRPr lang="pt-BR" dirty="0"/>
        </a:p>
      </dgm:t>
    </dgm:pt>
    <dgm:pt modelId="{31140C11-0AE0-474D-BF76-9D9BDEDA5808}" type="parTrans" cxnId="{0F828142-D899-4733-A9D4-505559AD8190}">
      <dgm:prSet/>
      <dgm:spPr/>
      <dgm:t>
        <a:bodyPr/>
        <a:lstStyle/>
        <a:p>
          <a:endParaRPr lang="pt-BR"/>
        </a:p>
      </dgm:t>
    </dgm:pt>
    <dgm:pt modelId="{F7D0D79B-F55B-4B55-AEDF-6B8A724A8EB2}" type="sibTrans" cxnId="{0F828142-D899-4733-A9D4-505559AD8190}">
      <dgm:prSet/>
      <dgm:spPr/>
      <dgm:t>
        <a:bodyPr/>
        <a:lstStyle/>
        <a:p>
          <a:endParaRPr lang="pt-BR"/>
        </a:p>
      </dgm:t>
    </dgm:pt>
    <dgm:pt modelId="{B75765F7-5A8F-4863-9F24-78BDC67715B7}">
      <dgm:prSet phldrT="[Texto]"/>
      <dgm:spPr/>
      <dgm:t>
        <a:bodyPr/>
        <a:lstStyle/>
        <a:p>
          <a:r>
            <a:rPr lang="pt-BR" dirty="0" smtClean="0"/>
            <a:t>Agravamento de multa</a:t>
          </a:r>
          <a:endParaRPr lang="pt-BR" dirty="0"/>
        </a:p>
      </dgm:t>
    </dgm:pt>
    <dgm:pt modelId="{E3259480-67CB-4B83-85B8-231655F4C134}" type="parTrans" cxnId="{B9BAD38C-7ED8-489C-B56E-7903CA2ED419}">
      <dgm:prSet/>
      <dgm:spPr/>
      <dgm:t>
        <a:bodyPr/>
        <a:lstStyle/>
        <a:p>
          <a:endParaRPr lang="pt-BR"/>
        </a:p>
      </dgm:t>
    </dgm:pt>
    <dgm:pt modelId="{CEB692AD-ABDE-4575-9E52-7AD17B9878C1}" type="sibTrans" cxnId="{B9BAD38C-7ED8-489C-B56E-7903CA2ED419}">
      <dgm:prSet/>
      <dgm:spPr/>
      <dgm:t>
        <a:bodyPr/>
        <a:lstStyle/>
        <a:p>
          <a:endParaRPr lang="pt-BR"/>
        </a:p>
      </dgm:t>
    </dgm:pt>
    <dgm:pt modelId="{4BC3B6E4-A144-42FF-9E17-25F16F8F9C57}">
      <dgm:prSet phldrT="[Texto]"/>
      <dgm:spPr/>
      <dgm:t>
        <a:bodyPr/>
        <a:lstStyle/>
        <a:p>
          <a:r>
            <a:rPr lang="pt-BR" dirty="0" smtClean="0"/>
            <a:t>Agravamento de multa</a:t>
          </a:r>
        </a:p>
      </dgm:t>
    </dgm:pt>
    <dgm:pt modelId="{72F98013-EFF2-422D-9692-E8F8E72CD38A}" type="parTrans" cxnId="{44455B45-AD88-4C50-AD7D-DF67AC1739B0}">
      <dgm:prSet/>
      <dgm:spPr/>
      <dgm:t>
        <a:bodyPr/>
        <a:lstStyle/>
        <a:p>
          <a:endParaRPr lang="pt-BR"/>
        </a:p>
      </dgm:t>
    </dgm:pt>
    <dgm:pt modelId="{851E2AC1-A459-4C59-89DA-4BAA47CBCE2F}" type="sibTrans" cxnId="{44455B45-AD88-4C50-AD7D-DF67AC1739B0}">
      <dgm:prSet/>
      <dgm:spPr/>
      <dgm:t>
        <a:bodyPr/>
        <a:lstStyle/>
        <a:p>
          <a:endParaRPr lang="pt-BR"/>
        </a:p>
      </dgm:t>
    </dgm:pt>
    <dgm:pt modelId="{D831F6CC-5FA6-4EF5-88DF-BA3339D86A30}" type="pres">
      <dgm:prSet presAssocID="{D7A3D604-4370-4E05-94F8-1ACD2B09F88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2E7DA6E-FCDD-48FF-AFF8-CACB0DCB7347}" type="pres">
      <dgm:prSet presAssocID="{D7A3D604-4370-4E05-94F8-1ACD2B09F88E}" presName="hierFlow" presStyleCnt="0"/>
      <dgm:spPr/>
    </dgm:pt>
    <dgm:pt modelId="{1F321364-51CE-46C1-95FF-749BEB5B529F}" type="pres">
      <dgm:prSet presAssocID="{D7A3D604-4370-4E05-94F8-1ACD2B09F88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06BE8E0-4D21-4CF1-9DBB-E9A1A6C98287}" type="pres">
      <dgm:prSet presAssocID="{51F24171-0F08-4E76-870F-E421FEA18574}" presName="Name14" presStyleCnt="0"/>
      <dgm:spPr/>
    </dgm:pt>
    <dgm:pt modelId="{FC7A7ED1-9BEB-45A5-85E1-ACDF67927F9B}" type="pres">
      <dgm:prSet presAssocID="{51F24171-0F08-4E76-870F-E421FEA18574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A022165-9345-4599-B14C-6BDD406630B9}" type="pres">
      <dgm:prSet presAssocID="{51F24171-0F08-4E76-870F-E421FEA18574}" presName="hierChild2" presStyleCnt="0"/>
      <dgm:spPr/>
    </dgm:pt>
    <dgm:pt modelId="{F52538C3-BCF5-4F8C-9602-906F2D4B20A1}" type="pres">
      <dgm:prSet presAssocID="{22951A52-A844-4FE5-97E8-9EDF83535BB1}" presName="Name19" presStyleLbl="parChTrans1D2" presStyleIdx="0" presStyleCnt="2"/>
      <dgm:spPr/>
      <dgm:t>
        <a:bodyPr/>
        <a:lstStyle/>
        <a:p>
          <a:endParaRPr lang="pt-BR"/>
        </a:p>
      </dgm:t>
    </dgm:pt>
    <dgm:pt modelId="{F2D84891-2F8D-4AD1-9922-100AED4EE83D}" type="pres">
      <dgm:prSet presAssocID="{164A4020-B077-495A-BBC8-7B06C5C55241}" presName="Name21" presStyleCnt="0"/>
      <dgm:spPr/>
    </dgm:pt>
    <dgm:pt modelId="{D0344C55-9EE8-4EF1-BCCD-B049494965E9}" type="pres">
      <dgm:prSet presAssocID="{164A4020-B077-495A-BBC8-7B06C5C55241}" presName="level2Shape" presStyleLbl="node2" presStyleIdx="0" presStyleCnt="2"/>
      <dgm:spPr/>
      <dgm:t>
        <a:bodyPr/>
        <a:lstStyle/>
        <a:p>
          <a:endParaRPr lang="pt-BR"/>
        </a:p>
      </dgm:t>
    </dgm:pt>
    <dgm:pt modelId="{F8056C03-3B1C-4872-B83C-919AF8FF6008}" type="pres">
      <dgm:prSet presAssocID="{164A4020-B077-495A-BBC8-7B06C5C55241}" presName="hierChild3" presStyleCnt="0"/>
      <dgm:spPr/>
    </dgm:pt>
    <dgm:pt modelId="{7162662F-D712-4800-9B2A-A1EFFB2F5E8D}" type="pres">
      <dgm:prSet presAssocID="{C4C56F27-871E-4B7A-814B-D245E9EDAD32}" presName="Name19" presStyleLbl="parChTrans1D3" presStyleIdx="0" presStyleCnt="3"/>
      <dgm:spPr/>
      <dgm:t>
        <a:bodyPr/>
        <a:lstStyle/>
        <a:p>
          <a:endParaRPr lang="pt-BR"/>
        </a:p>
      </dgm:t>
    </dgm:pt>
    <dgm:pt modelId="{FC63DE07-D098-4975-9D3A-1E2F9BCEA5FE}" type="pres">
      <dgm:prSet presAssocID="{7AE64BD9-F54F-4A71-A438-83CB9637369D}" presName="Name21" presStyleCnt="0"/>
      <dgm:spPr/>
    </dgm:pt>
    <dgm:pt modelId="{05AC7480-73CE-4D13-9A84-21D2558CA136}" type="pres">
      <dgm:prSet presAssocID="{7AE64BD9-F54F-4A71-A438-83CB9637369D}" presName="level2Shape" presStyleLbl="node3" presStyleIdx="0" presStyleCnt="3"/>
      <dgm:spPr/>
      <dgm:t>
        <a:bodyPr/>
        <a:lstStyle/>
        <a:p>
          <a:endParaRPr lang="pt-BR"/>
        </a:p>
      </dgm:t>
    </dgm:pt>
    <dgm:pt modelId="{FE071D41-6519-4566-90D9-DE29385DE255}" type="pres">
      <dgm:prSet presAssocID="{7AE64BD9-F54F-4A71-A438-83CB9637369D}" presName="hierChild3" presStyleCnt="0"/>
      <dgm:spPr/>
    </dgm:pt>
    <dgm:pt modelId="{AA57E634-0C6C-4557-8B3F-BA6345AF097E}" type="pres">
      <dgm:prSet presAssocID="{647B1ECC-226B-4820-8BFC-E3FA498D361D}" presName="Name19" presStyleLbl="parChTrans1D3" presStyleIdx="1" presStyleCnt="3"/>
      <dgm:spPr/>
      <dgm:t>
        <a:bodyPr/>
        <a:lstStyle/>
        <a:p>
          <a:endParaRPr lang="pt-BR"/>
        </a:p>
      </dgm:t>
    </dgm:pt>
    <dgm:pt modelId="{C196CF3E-047E-442C-8236-5A0237AEA654}" type="pres">
      <dgm:prSet presAssocID="{B48F161B-E4A7-483A-97DA-A3B99C6A41E4}" presName="Name21" presStyleCnt="0"/>
      <dgm:spPr/>
    </dgm:pt>
    <dgm:pt modelId="{A8A8CAE4-6670-481C-8E8C-BC9DFC990AB6}" type="pres">
      <dgm:prSet presAssocID="{B48F161B-E4A7-483A-97DA-A3B99C6A41E4}" presName="level2Shape" presStyleLbl="node3" presStyleIdx="1" presStyleCnt="3"/>
      <dgm:spPr/>
      <dgm:t>
        <a:bodyPr/>
        <a:lstStyle/>
        <a:p>
          <a:endParaRPr lang="pt-BR"/>
        </a:p>
      </dgm:t>
    </dgm:pt>
    <dgm:pt modelId="{0F795D04-B3AD-4745-A446-3DDEB709FF26}" type="pres">
      <dgm:prSet presAssocID="{B48F161B-E4A7-483A-97DA-A3B99C6A41E4}" presName="hierChild3" presStyleCnt="0"/>
      <dgm:spPr/>
    </dgm:pt>
    <dgm:pt modelId="{6A068DEE-FEED-4442-9025-25B48A9A7F10}" type="pres">
      <dgm:prSet presAssocID="{72F98013-EFF2-422D-9692-E8F8E72CD38A}" presName="Name19" presStyleLbl="parChTrans1D4" presStyleIdx="0" presStyleCnt="1"/>
      <dgm:spPr/>
      <dgm:t>
        <a:bodyPr/>
        <a:lstStyle/>
        <a:p>
          <a:endParaRPr lang="pt-BR"/>
        </a:p>
      </dgm:t>
    </dgm:pt>
    <dgm:pt modelId="{B7B8CCF5-62FE-40CD-B22E-AECF1D25E580}" type="pres">
      <dgm:prSet presAssocID="{4BC3B6E4-A144-42FF-9E17-25F16F8F9C57}" presName="Name21" presStyleCnt="0"/>
      <dgm:spPr/>
    </dgm:pt>
    <dgm:pt modelId="{A9630F75-5D26-4893-B8F1-5CBA88F28ACD}" type="pres">
      <dgm:prSet presAssocID="{4BC3B6E4-A144-42FF-9E17-25F16F8F9C57}" presName="level2Shape" presStyleLbl="node4" presStyleIdx="0" presStyleCnt="1"/>
      <dgm:spPr/>
      <dgm:t>
        <a:bodyPr/>
        <a:lstStyle/>
        <a:p>
          <a:endParaRPr lang="pt-BR"/>
        </a:p>
      </dgm:t>
    </dgm:pt>
    <dgm:pt modelId="{32CFDC81-8976-4E8B-B406-07C101777F2E}" type="pres">
      <dgm:prSet presAssocID="{4BC3B6E4-A144-42FF-9E17-25F16F8F9C57}" presName="hierChild3" presStyleCnt="0"/>
      <dgm:spPr/>
    </dgm:pt>
    <dgm:pt modelId="{42A93179-682B-4833-9466-7DE8946C2BAF}" type="pres">
      <dgm:prSet presAssocID="{31140C11-0AE0-474D-BF76-9D9BDEDA5808}" presName="Name19" presStyleLbl="parChTrans1D2" presStyleIdx="1" presStyleCnt="2"/>
      <dgm:spPr/>
      <dgm:t>
        <a:bodyPr/>
        <a:lstStyle/>
        <a:p>
          <a:endParaRPr lang="pt-BR"/>
        </a:p>
      </dgm:t>
    </dgm:pt>
    <dgm:pt modelId="{93AD1C7B-E4C5-4375-8F86-59DA5DBFA0F5}" type="pres">
      <dgm:prSet presAssocID="{70F7E622-99E9-4DA9-B9A4-E472142A2D1A}" presName="Name21" presStyleCnt="0"/>
      <dgm:spPr/>
    </dgm:pt>
    <dgm:pt modelId="{D8D3414F-4655-49EF-9BB0-96B3F3A4D575}" type="pres">
      <dgm:prSet presAssocID="{70F7E622-99E9-4DA9-B9A4-E472142A2D1A}" presName="level2Shape" presStyleLbl="node2" presStyleIdx="1" presStyleCnt="2"/>
      <dgm:spPr/>
      <dgm:t>
        <a:bodyPr/>
        <a:lstStyle/>
        <a:p>
          <a:endParaRPr lang="pt-BR"/>
        </a:p>
      </dgm:t>
    </dgm:pt>
    <dgm:pt modelId="{EE82C328-35A5-4A6F-B5D8-735F651559D8}" type="pres">
      <dgm:prSet presAssocID="{70F7E622-99E9-4DA9-B9A4-E472142A2D1A}" presName="hierChild3" presStyleCnt="0"/>
      <dgm:spPr/>
    </dgm:pt>
    <dgm:pt modelId="{532B401E-B3F5-47CE-9C54-96DDE6D38E5C}" type="pres">
      <dgm:prSet presAssocID="{E3259480-67CB-4B83-85B8-231655F4C134}" presName="Name19" presStyleLbl="parChTrans1D3" presStyleIdx="2" presStyleCnt="3"/>
      <dgm:spPr/>
      <dgm:t>
        <a:bodyPr/>
        <a:lstStyle/>
        <a:p>
          <a:endParaRPr lang="pt-BR"/>
        </a:p>
      </dgm:t>
    </dgm:pt>
    <dgm:pt modelId="{4EDB962F-3EAD-45ED-816D-FC8A6CDE0298}" type="pres">
      <dgm:prSet presAssocID="{B75765F7-5A8F-4863-9F24-78BDC67715B7}" presName="Name21" presStyleCnt="0"/>
      <dgm:spPr/>
    </dgm:pt>
    <dgm:pt modelId="{4596BEE6-6877-4CF5-9535-5F2C98A7C6AA}" type="pres">
      <dgm:prSet presAssocID="{B75765F7-5A8F-4863-9F24-78BDC67715B7}" presName="level2Shape" presStyleLbl="node3" presStyleIdx="2" presStyleCnt="3"/>
      <dgm:spPr/>
      <dgm:t>
        <a:bodyPr/>
        <a:lstStyle/>
        <a:p>
          <a:endParaRPr lang="pt-BR"/>
        </a:p>
      </dgm:t>
    </dgm:pt>
    <dgm:pt modelId="{8AC0CE13-C76D-4281-8DF1-020312E28AB5}" type="pres">
      <dgm:prSet presAssocID="{B75765F7-5A8F-4863-9F24-78BDC67715B7}" presName="hierChild3" presStyleCnt="0"/>
      <dgm:spPr/>
    </dgm:pt>
    <dgm:pt modelId="{FA78FD98-9D6B-4981-ABBD-92FA9E1EDD9D}" type="pres">
      <dgm:prSet presAssocID="{D7A3D604-4370-4E05-94F8-1ACD2B09F88E}" presName="bgShapesFlow" presStyleCnt="0"/>
      <dgm:spPr/>
    </dgm:pt>
  </dgm:ptLst>
  <dgm:cxnLst>
    <dgm:cxn modelId="{0F828142-D899-4733-A9D4-505559AD8190}" srcId="{51F24171-0F08-4E76-870F-E421FEA18574}" destId="{70F7E622-99E9-4DA9-B9A4-E472142A2D1A}" srcOrd="1" destOrd="0" parTransId="{31140C11-0AE0-474D-BF76-9D9BDEDA5808}" sibTransId="{F7D0D79B-F55B-4B55-AEDF-6B8A724A8EB2}"/>
    <dgm:cxn modelId="{44455B45-AD88-4C50-AD7D-DF67AC1739B0}" srcId="{B48F161B-E4A7-483A-97DA-A3B99C6A41E4}" destId="{4BC3B6E4-A144-42FF-9E17-25F16F8F9C57}" srcOrd="0" destOrd="0" parTransId="{72F98013-EFF2-422D-9692-E8F8E72CD38A}" sibTransId="{851E2AC1-A459-4C59-89DA-4BAA47CBCE2F}"/>
    <dgm:cxn modelId="{FD057FF3-2FA3-4C83-A523-95CF2B080360}" type="presOf" srcId="{22951A52-A844-4FE5-97E8-9EDF83535BB1}" destId="{F52538C3-BCF5-4F8C-9602-906F2D4B20A1}" srcOrd="0" destOrd="0" presId="urn:microsoft.com/office/officeart/2005/8/layout/hierarchy6"/>
    <dgm:cxn modelId="{721B1D64-D3A9-44C9-A207-CCFBA0ACEB26}" type="presOf" srcId="{C4C56F27-871E-4B7A-814B-D245E9EDAD32}" destId="{7162662F-D712-4800-9B2A-A1EFFB2F5E8D}" srcOrd="0" destOrd="0" presId="urn:microsoft.com/office/officeart/2005/8/layout/hierarchy6"/>
    <dgm:cxn modelId="{7BBB893B-75C7-4272-918B-E9274C884B34}" srcId="{164A4020-B077-495A-BBC8-7B06C5C55241}" destId="{7AE64BD9-F54F-4A71-A438-83CB9637369D}" srcOrd="0" destOrd="0" parTransId="{C4C56F27-871E-4B7A-814B-D245E9EDAD32}" sibTransId="{DBE49457-2146-46D8-BC7B-68D59D78D02A}"/>
    <dgm:cxn modelId="{3A8E3887-4487-4839-8438-4E8A240E067E}" srcId="{51F24171-0F08-4E76-870F-E421FEA18574}" destId="{164A4020-B077-495A-BBC8-7B06C5C55241}" srcOrd="0" destOrd="0" parTransId="{22951A52-A844-4FE5-97E8-9EDF83535BB1}" sibTransId="{723DFB72-8332-41F9-AA5D-11F92305B5DB}"/>
    <dgm:cxn modelId="{9F725FB0-0799-4FCA-8991-C4E73B391AF3}" type="presOf" srcId="{31140C11-0AE0-474D-BF76-9D9BDEDA5808}" destId="{42A93179-682B-4833-9466-7DE8946C2BAF}" srcOrd="0" destOrd="0" presId="urn:microsoft.com/office/officeart/2005/8/layout/hierarchy6"/>
    <dgm:cxn modelId="{23E06DB4-42A7-4317-BF40-46E303596623}" type="presOf" srcId="{B48F161B-E4A7-483A-97DA-A3B99C6A41E4}" destId="{A8A8CAE4-6670-481C-8E8C-BC9DFC990AB6}" srcOrd="0" destOrd="0" presId="urn:microsoft.com/office/officeart/2005/8/layout/hierarchy6"/>
    <dgm:cxn modelId="{1FE222C4-8B71-4B62-AB3C-42A4F3685564}" type="presOf" srcId="{B75765F7-5A8F-4863-9F24-78BDC67715B7}" destId="{4596BEE6-6877-4CF5-9535-5F2C98A7C6AA}" srcOrd="0" destOrd="0" presId="urn:microsoft.com/office/officeart/2005/8/layout/hierarchy6"/>
    <dgm:cxn modelId="{8D1613FB-428D-44DA-8ABD-08FD5833AA6E}" type="presOf" srcId="{E3259480-67CB-4B83-85B8-231655F4C134}" destId="{532B401E-B3F5-47CE-9C54-96DDE6D38E5C}" srcOrd="0" destOrd="0" presId="urn:microsoft.com/office/officeart/2005/8/layout/hierarchy6"/>
    <dgm:cxn modelId="{DD16678A-DAA2-4B9E-9B15-1155820E20DA}" type="presOf" srcId="{7AE64BD9-F54F-4A71-A438-83CB9637369D}" destId="{05AC7480-73CE-4D13-9A84-21D2558CA136}" srcOrd="0" destOrd="0" presId="urn:microsoft.com/office/officeart/2005/8/layout/hierarchy6"/>
    <dgm:cxn modelId="{6D8CAE2C-AA50-416C-BBDC-8312C48F5D21}" type="presOf" srcId="{164A4020-B077-495A-BBC8-7B06C5C55241}" destId="{D0344C55-9EE8-4EF1-BCCD-B049494965E9}" srcOrd="0" destOrd="0" presId="urn:microsoft.com/office/officeart/2005/8/layout/hierarchy6"/>
    <dgm:cxn modelId="{A4AD4712-55D5-4AB2-AE84-FDB37E032B8C}" type="presOf" srcId="{70F7E622-99E9-4DA9-B9A4-E472142A2D1A}" destId="{D8D3414F-4655-49EF-9BB0-96B3F3A4D575}" srcOrd="0" destOrd="0" presId="urn:microsoft.com/office/officeart/2005/8/layout/hierarchy6"/>
    <dgm:cxn modelId="{B7E73D85-A5B7-4A06-9CC6-E5EB6DA00D54}" type="presOf" srcId="{647B1ECC-226B-4820-8BFC-E3FA498D361D}" destId="{AA57E634-0C6C-4557-8B3F-BA6345AF097E}" srcOrd="0" destOrd="0" presId="urn:microsoft.com/office/officeart/2005/8/layout/hierarchy6"/>
    <dgm:cxn modelId="{E9D1FF3B-B3DA-459A-A0A7-D6A148E1BF21}" type="presOf" srcId="{51F24171-0F08-4E76-870F-E421FEA18574}" destId="{FC7A7ED1-9BEB-45A5-85E1-ACDF67927F9B}" srcOrd="0" destOrd="0" presId="urn:microsoft.com/office/officeart/2005/8/layout/hierarchy6"/>
    <dgm:cxn modelId="{B9BAD38C-7ED8-489C-B56E-7903CA2ED419}" srcId="{70F7E622-99E9-4DA9-B9A4-E472142A2D1A}" destId="{B75765F7-5A8F-4863-9F24-78BDC67715B7}" srcOrd="0" destOrd="0" parTransId="{E3259480-67CB-4B83-85B8-231655F4C134}" sibTransId="{CEB692AD-ABDE-4575-9E52-7AD17B9878C1}"/>
    <dgm:cxn modelId="{C2CA62E8-6BDA-45D6-874B-CB96A6E70089}" type="presOf" srcId="{72F98013-EFF2-422D-9692-E8F8E72CD38A}" destId="{6A068DEE-FEED-4442-9025-25B48A9A7F10}" srcOrd="0" destOrd="0" presId="urn:microsoft.com/office/officeart/2005/8/layout/hierarchy6"/>
    <dgm:cxn modelId="{7AC9BBFE-E401-4ED4-AF29-2939610B66BD}" srcId="{164A4020-B077-495A-BBC8-7B06C5C55241}" destId="{B48F161B-E4A7-483A-97DA-A3B99C6A41E4}" srcOrd="1" destOrd="0" parTransId="{647B1ECC-226B-4820-8BFC-E3FA498D361D}" sibTransId="{2730CA60-86CC-430D-B60C-7252CC794997}"/>
    <dgm:cxn modelId="{EED891F7-A5EE-4C61-BBFA-063985ECB509}" type="presOf" srcId="{D7A3D604-4370-4E05-94F8-1ACD2B09F88E}" destId="{D831F6CC-5FA6-4EF5-88DF-BA3339D86A30}" srcOrd="0" destOrd="0" presId="urn:microsoft.com/office/officeart/2005/8/layout/hierarchy6"/>
    <dgm:cxn modelId="{0BB220DF-2A85-42E8-AD7C-81E8A7A86241}" type="presOf" srcId="{4BC3B6E4-A144-42FF-9E17-25F16F8F9C57}" destId="{A9630F75-5D26-4893-B8F1-5CBA88F28ACD}" srcOrd="0" destOrd="0" presId="urn:microsoft.com/office/officeart/2005/8/layout/hierarchy6"/>
    <dgm:cxn modelId="{C4E7CA42-7178-4E4D-99DA-15F908B8BC9D}" srcId="{D7A3D604-4370-4E05-94F8-1ACD2B09F88E}" destId="{51F24171-0F08-4E76-870F-E421FEA18574}" srcOrd="0" destOrd="0" parTransId="{4483F9C2-0A37-46FE-B4A2-798938693E5C}" sibTransId="{822475C6-7E24-42D4-ADD0-75FF9E610647}"/>
    <dgm:cxn modelId="{56F760E0-85C5-473E-9DFC-02B7C63C0E27}" type="presParOf" srcId="{D831F6CC-5FA6-4EF5-88DF-BA3339D86A30}" destId="{82E7DA6E-FCDD-48FF-AFF8-CACB0DCB7347}" srcOrd="0" destOrd="0" presId="urn:microsoft.com/office/officeart/2005/8/layout/hierarchy6"/>
    <dgm:cxn modelId="{990772E7-61E0-4341-953C-1A677FEBAAA3}" type="presParOf" srcId="{82E7DA6E-FCDD-48FF-AFF8-CACB0DCB7347}" destId="{1F321364-51CE-46C1-95FF-749BEB5B529F}" srcOrd="0" destOrd="0" presId="urn:microsoft.com/office/officeart/2005/8/layout/hierarchy6"/>
    <dgm:cxn modelId="{28CE88A7-CC70-45A5-A07A-9000923972EB}" type="presParOf" srcId="{1F321364-51CE-46C1-95FF-749BEB5B529F}" destId="{706BE8E0-4D21-4CF1-9DBB-E9A1A6C98287}" srcOrd="0" destOrd="0" presId="urn:microsoft.com/office/officeart/2005/8/layout/hierarchy6"/>
    <dgm:cxn modelId="{6EBC9EB4-323B-4A04-BCD9-ECD057569EC5}" type="presParOf" srcId="{706BE8E0-4D21-4CF1-9DBB-E9A1A6C98287}" destId="{FC7A7ED1-9BEB-45A5-85E1-ACDF67927F9B}" srcOrd="0" destOrd="0" presId="urn:microsoft.com/office/officeart/2005/8/layout/hierarchy6"/>
    <dgm:cxn modelId="{C3118B14-7832-42CA-A205-80B4BB2D01F0}" type="presParOf" srcId="{706BE8E0-4D21-4CF1-9DBB-E9A1A6C98287}" destId="{3A022165-9345-4599-B14C-6BDD406630B9}" srcOrd="1" destOrd="0" presId="urn:microsoft.com/office/officeart/2005/8/layout/hierarchy6"/>
    <dgm:cxn modelId="{1A23798A-6CB7-40C8-A648-CABD319B2C49}" type="presParOf" srcId="{3A022165-9345-4599-B14C-6BDD406630B9}" destId="{F52538C3-BCF5-4F8C-9602-906F2D4B20A1}" srcOrd="0" destOrd="0" presId="urn:microsoft.com/office/officeart/2005/8/layout/hierarchy6"/>
    <dgm:cxn modelId="{CD599EAA-8BE6-4B41-9BF8-9D78567B3E78}" type="presParOf" srcId="{3A022165-9345-4599-B14C-6BDD406630B9}" destId="{F2D84891-2F8D-4AD1-9922-100AED4EE83D}" srcOrd="1" destOrd="0" presId="urn:microsoft.com/office/officeart/2005/8/layout/hierarchy6"/>
    <dgm:cxn modelId="{2D51E4EE-9013-4176-8326-F8B4A3B7AE30}" type="presParOf" srcId="{F2D84891-2F8D-4AD1-9922-100AED4EE83D}" destId="{D0344C55-9EE8-4EF1-BCCD-B049494965E9}" srcOrd="0" destOrd="0" presId="urn:microsoft.com/office/officeart/2005/8/layout/hierarchy6"/>
    <dgm:cxn modelId="{5E8A873B-C416-4C3B-BAD5-7A5F0040A4BA}" type="presParOf" srcId="{F2D84891-2F8D-4AD1-9922-100AED4EE83D}" destId="{F8056C03-3B1C-4872-B83C-919AF8FF6008}" srcOrd="1" destOrd="0" presId="urn:microsoft.com/office/officeart/2005/8/layout/hierarchy6"/>
    <dgm:cxn modelId="{C962573D-2D53-4401-815B-F1B4B70A36AE}" type="presParOf" srcId="{F8056C03-3B1C-4872-B83C-919AF8FF6008}" destId="{7162662F-D712-4800-9B2A-A1EFFB2F5E8D}" srcOrd="0" destOrd="0" presId="urn:microsoft.com/office/officeart/2005/8/layout/hierarchy6"/>
    <dgm:cxn modelId="{238F414E-4F1D-4E8F-9487-DFF68F751B45}" type="presParOf" srcId="{F8056C03-3B1C-4872-B83C-919AF8FF6008}" destId="{FC63DE07-D098-4975-9D3A-1E2F9BCEA5FE}" srcOrd="1" destOrd="0" presId="urn:microsoft.com/office/officeart/2005/8/layout/hierarchy6"/>
    <dgm:cxn modelId="{012FD00C-09B6-4E17-B914-5549134D1F85}" type="presParOf" srcId="{FC63DE07-D098-4975-9D3A-1E2F9BCEA5FE}" destId="{05AC7480-73CE-4D13-9A84-21D2558CA136}" srcOrd="0" destOrd="0" presId="urn:microsoft.com/office/officeart/2005/8/layout/hierarchy6"/>
    <dgm:cxn modelId="{41A068DC-26F9-4B01-B257-72B4BB8C06C0}" type="presParOf" srcId="{FC63DE07-D098-4975-9D3A-1E2F9BCEA5FE}" destId="{FE071D41-6519-4566-90D9-DE29385DE255}" srcOrd="1" destOrd="0" presId="urn:microsoft.com/office/officeart/2005/8/layout/hierarchy6"/>
    <dgm:cxn modelId="{81C690C0-829F-4BAE-B7BA-3D8F2BB76486}" type="presParOf" srcId="{F8056C03-3B1C-4872-B83C-919AF8FF6008}" destId="{AA57E634-0C6C-4557-8B3F-BA6345AF097E}" srcOrd="2" destOrd="0" presId="urn:microsoft.com/office/officeart/2005/8/layout/hierarchy6"/>
    <dgm:cxn modelId="{D89B33C4-CAF3-46E6-A9B4-7DD21ABC4BD3}" type="presParOf" srcId="{F8056C03-3B1C-4872-B83C-919AF8FF6008}" destId="{C196CF3E-047E-442C-8236-5A0237AEA654}" srcOrd="3" destOrd="0" presId="urn:microsoft.com/office/officeart/2005/8/layout/hierarchy6"/>
    <dgm:cxn modelId="{58561F9B-15C1-4298-A799-29733906287F}" type="presParOf" srcId="{C196CF3E-047E-442C-8236-5A0237AEA654}" destId="{A8A8CAE4-6670-481C-8E8C-BC9DFC990AB6}" srcOrd="0" destOrd="0" presId="urn:microsoft.com/office/officeart/2005/8/layout/hierarchy6"/>
    <dgm:cxn modelId="{DD50C565-DC38-461F-BA72-E7BD57BC4BD6}" type="presParOf" srcId="{C196CF3E-047E-442C-8236-5A0237AEA654}" destId="{0F795D04-B3AD-4745-A446-3DDEB709FF26}" srcOrd="1" destOrd="0" presId="urn:microsoft.com/office/officeart/2005/8/layout/hierarchy6"/>
    <dgm:cxn modelId="{0309B30F-6862-4AE7-8D2E-449126EDFD5E}" type="presParOf" srcId="{0F795D04-B3AD-4745-A446-3DDEB709FF26}" destId="{6A068DEE-FEED-4442-9025-25B48A9A7F10}" srcOrd="0" destOrd="0" presId="urn:microsoft.com/office/officeart/2005/8/layout/hierarchy6"/>
    <dgm:cxn modelId="{DEEFD932-3A0A-4F06-AC0A-9092DEB587C7}" type="presParOf" srcId="{0F795D04-B3AD-4745-A446-3DDEB709FF26}" destId="{B7B8CCF5-62FE-40CD-B22E-AECF1D25E580}" srcOrd="1" destOrd="0" presId="urn:microsoft.com/office/officeart/2005/8/layout/hierarchy6"/>
    <dgm:cxn modelId="{DC07574D-255D-4CBD-8DF8-7467D96BD40B}" type="presParOf" srcId="{B7B8CCF5-62FE-40CD-B22E-AECF1D25E580}" destId="{A9630F75-5D26-4893-B8F1-5CBA88F28ACD}" srcOrd="0" destOrd="0" presId="urn:microsoft.com/office/officeart/2005/8/layout/hierarchy6"/>
    <dgm:cxn modelId="{7F7FD79F-9C35-4D04-B2B6-EE8C4FF3110F}" type="presParOf" srcId="{B7B8CCF5-62FE-40CD-B22E-AECF1D25E580}" destId="{32CFDC81-8976-4E8B-B406-07C101777F2E}" srcOrd="1" destOrd="0" presId="urn:microsoft.com/office/officeart/2005/8/layout/hierarchy6"/>
    <dgm:cxn modelId="{4D06C25A-EE12-4C1B-AE9C-A555AB473548}" type="presParOf" srcId="{3A022165-9345-4599-B14C-6BDD406630B9}" destId="{42A93179-682B-4833-9466-7DE8946C2BAF}" srcOrd="2" destOrd="0" presId="urn:microsoft.com/office/officeart/2005/8/layout/hierarchy6"/>
    <dgm:cxn modelId="{55163B0E-7860-48BD-9217-324F1E49F069}" type="presParOf" srcId="{3A022165-9345-4599-B14C-6BDD406630B9}" destId="{93AD1C7B-E4C5-4375-8F86-59DA5DBFA0F5}" srcOrd="3" destOrd="0" presId="urn:microsoft.com/office/officeart/2005/8/layout/hierarchy6"/>
    <dgm:cxn modelId="{1366F6C5-63CC-4654-8F43-1DEC66542686}" type="presParOf" srcId="{93AD1C7B-E4C5-4375-8F86-59DA5DBFA0F5}" destId="{D8D3414F-4655-49EF-9BB0-96B3F3A4D575}" srcOrd="0" destOrd="0" presId="urn:microsoft.com/office/officeart/2005/8/layout/hierarchy6"/>
    <dgm:cxn modelId="{EA77ACC5-3F89-4540-A36D-AAC62261334B}" type="presParOf" srcId="{93AD1C7B-E4C5-4375-8F86-59DA5DBFA0F5}" destId="{EE82C328-35A5-4A6F-B5D8-735F651559D8}" srcOrd="1" destOrd="0" presId="urn:microsoft.com/office/officeart/2005/8/layout/hierarchy6"/>
    <dgm:cxn modelId="{36A649E4-8603-43B8-892E-4FED7802FDFE}" type="presParOf" srcId="{EE82C328-35A5-4A6F-B5D8-735F651559D8}" destId="{532B401E-B3F5-47CE-9C54-96DDE6D38E5C}" srcOrd="0" destOrd="0" presId="urn:microsoft.com/office/officeart/2005/8/layout/hierarchy6"/>
    <dgm:cxn modelId="{431F500D-4AB7-4F2B-9174-488175A589A0}" type="presParOf" srcId="{EE82C328-35A5-4A6F-B5D8-735F651559D8}" destId="{4EDB962F-3EAD-45ED-816D-FC8A6CDE0298}" srcOrd="1" destOrd="0" presId="urn:microsoft.com/office/officeart/2005/8/layout/hierarchy6"/>
    <dgm:cxn modelId="{79F1AEC2-9409-415A-9314-F254EC98D40D}" type="presParOf" srcId="{4EDB962F-3EAD-45ED-816D-FC8A6CDE0298}" destId="{4596BEE6-6877-4CF5-9535-5F2C98A7C6AA}" srcOrd="0" destOrd="0" presId="urn:microsoft.com/office/officeart/2005/8/layout/hierarchy6"/>
    <dgm:cxn modelId="{2B0379D8-78DC-45DE-A32A-F83E841885F5}" type="presParOf" srcId="{4EDB962F-3EAD-45ED-816D-FC8A6CDE0298}" destId="{8AC0CE13-C76D-4281-8DF1-020312E28AB5}" srcOrd="1" destOrd="0" presId="urn:microsoft.com/office/officeart/2005/8/layout/hierarchy6"/>
    <dgm:cxn modelId="{A47E4813-6952-4D57-B0BF-5F49F4917FAF}" type="presParOf" srcId="{D831F6CC-5FA6-4EF5-88DF-BA3339D86A30}" destId="{FA78FD98-9D6B-4981-ABBD-92FA9E1EDD9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B5E15E-1B01-4968-8174-64B446E1E30E}" type="doc">
      <dgm:prSet loTypeId="urn:microsoft.com/office/officeart/2005/8/layout/bProcess3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A0E649B0-F3C5-4A97-B267-AFD7B54299D8}">
      <dgm:prSet phldrT="[Texto]"/>
      <dgm:spPr>
        <a:solidFill>
          <a:srgbClr val="981010"/>
        </a:solidFill>
      </dgm:spPr>
      <dgm:t>
        <a:bodyPr/>
        <a:lstStyle/>
        <a:p>
          <a:r>
            <a:rPr lang="pt-BR" dirty="0" smtClean="0"/>
            <a:t>Decisão Favorável ao Contribuinte</a:t>
          </a:r>
          <a:endParaRPr lang="pt-BR" dirty="0"/>
        </a:p>
      </dgm:t>
    </dgm:pt>
    <dgm:pt modelId="{EB19588D-2423-47A8-86C9-03912B8943E8}" type="parTrans" cxnId="{19DF2999-737E-4B29-A9FB-929BFCA9C0FA}">
      <dgm:prSet/>
      <dgm:spPr/>
      <dgm:t>
        <a:bodyPr/>
        <a:lstStyle/>
        <a:p>
          <a:endParaRPr lang="pt-BR"/>
        </a:p>
      </dgm:t>
    </dgm:pt>
    <dgm:pt modelId="{B509BAFA-3FA0-4742-ABCF-40097D084024}" type="sibTrans" cxnId="{19DF2999-737E-4B29-A9FB-929BFCA9C0FA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BFA92921-5B96-45A1-89A1-621B6B16D3AF}">
      <dgm:prSet phldrT="[Texto]"/>
      <dgm:spPr>
        <a:solidFill>
          <a:srgbClr val="981010"/>
        </a:solidFill>
      </dgm:spPr>
      <dgm:t>
        <a:bodyPr/>
        <a:lstStyle/>
        <a:p>
          <a:r>
            <a:rPr lang="pt-BR" dirty="0" smtClean="0"/>
            <a:t>Boa-fé objetiva</a:t>
          </a:r>
          <a:endParaRPr lang="pt-BR" dirty="0"/>
        </a:p>
      </dgm:t>
    </dgm:pt>
    <dgm:pt modelId="{21BA719F-2E40-4D79-A8A0-D5388147167E}" type="parTrans" cxnId="{79525C39-4A20-432A-81B1-8ABCDE91B68C}">
      <dgm:prSet/>
      <dgm:spPr/>
      <dgm:t>
        <a:bodyPr/>
        <a:lstStyle/>
        <a:p>
          <a:endParaRPr lang="pt-BR"/>
        </a:p>
      </dgm:t>
    </dgm:pt>
    <dgm:pt modelId="{E0B35123-B866-4E0D-98B3-1147A49C81F3}" type="sibTrans" cxnId="{79525C39-4A20-432A-81B1-8ABCDE91B68C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DE38108A-0371-49F0-AC19-82D76ADF882B}">
      <dgm:prSet phldrT="[Texto]"/>
      <dgm:spPr>
        <a:solidFill>
          <a:srgbClr val="981010"/>
        </a:solidFill>
      </dgm:spPr>
      <dgm:t>
        <a:bodyPr/>
        <a:lstStyle/>
        <a:p>
          <a:r>
            <a:rPr lang="pt-BR" dirty="0" smtClean="0"/>
            <a:t>Art. 146, CTN</a:t>
          </a:r>
          <a:endParaRPr lang="pt-BR" dirty="0"/>
        </a:p>
      </dgm:t>
    </dgm:pt>
    <dgm:pt modelId="{C576FA08-63EE-4454-BAFE-41524BFE30F9}" type="parTrans" cxnId="{70323AE0-06F8-4701-8F0D-67FCF5197390}">
      <dgm:prSet/>
      <dgm:spPr/>
      <dgm:t>
        <a:bodyPr/>
        <a:lstStyle/>
        <a:p>
          <a:endParaRPr lang="pt-BR"/>
        </a:p>
      </dgm:t>
    </dgm:pt>
    <dgm:pt modelId="{A22EA8E8-0F3E-4E0F-BCB2-FBB1F99225AB}" type="sibTrans" cxnId="{70323AE0-06F8-4701-8F0D-67FCF5197390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A20AB4FB-C364-4D05-9175-E4909FC38EE1}">
      <dgm:prSet phldrT="[Texto]"/>
      <dgm:spPr>
        <a:solidFill>
          <a:srgbClr val="981010"/>
        </a:solidFill>
      </dgm:spPr>
      <dgm:t>
        <a:bodyPr/>
        <a:lstStyle/>
        <a:p>
          <a:r>
            <a:rPr lang="pt-BR" dirty="0" smtClean="0"/>
            <a:t>Só pode haver lançamento para fatos ocorridos após a notificação da mudança de posicionamento</a:t>
          </a:r>
          <a:endParaRPr lang="pt-BR" dirty="0"/>
        </a:p>
      </dgm:t>
    </dgm:pt>
    <dgm:pt modelId="{4E759585-C802-4375-8600-5C7AA77ED826}" type="parTrans" cxnId="{73AF5555-9732-4ABB-8634-469B321692CB}">
      <dgm:prSet/>
      <dgm:spPr/>
      <dgm:t>
        <a:bodyPr/>
        <a:lstStyle/>
        <a:p>
          <a:endParaRPr lang="pt-BR"/>
        </a:p>
      </dgm:t>
    </dgm:pt>
    <dgm:pt modelId="{57C7640F-4D3C-465C-AD01-E02A0D6161CF}" type="sibTrans" cxnId="{73AF5555-9732-4ABB-8634-469B321692CB}">
      <dgm:prSet/>
      <dgm:spPr/>
      <dgm:t>
        <a:bodyPr/>
        <a:lstStyle/>
        <a:p>
          <a:endParaRPr lang="pt-BR"/>
        </a:p>
      </dgm:t>
    </dgm:pt>
    <dgm:pt modelId="{87804012-D590-4E2D-BFCB-3C17610F0556}" type="pres">
      <dgm:prSet presAssocID="{E5B5E15E-1B01-4968-8174-64B446E1E30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A1314F1-1AF1-4E6D-8513-ADB1C7B70013}" type="pres">
      <dgm:prSet presAssocID="{A0E649B0-F3C5-4A97-B267-AFD7B54299D8}" presName="node" presStyleLbl="node1" presStyleIdx="0" presStyleCnt="4" custScaleX="63440" custScaleY="5221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C12EF8B-FDBD-48EE-BC1D-39A762D7E464}" type="pres">
      <dgm:prSet presAssocID="{B509BAFA-3FA0-4742-ABCF-40097D084024}" presName="sibTrans" presStyleLbl="sibTrans1D1" presStyleIdx="0" presStyleCnt="3"/>
      <dgm:spPr/>
      <dgm:t>
        <a:bodyPr/>
        <a:lstStyle/>
        <a:p>
          <a:endParaRPr lang="pt-BR"/>
        </a:p>
      </dgm:t>
    </dgm:pt>
    <dgm:pt modelId="{C1D7C262-DCB6-4ED5-916B-83D908C98C8C}" type="pres">
      <dgm:prSet presAssocID="{B509BAFA-3FA0-4742-ABCF-40097D084024}" presName="connectorText" presStyleLbl="sibTrans1D1" presStyleIdx="0" presStyleCnt="3"/>
      <dgm:spPr/>
      <dgm:t>
        <a:bodyPr/>
        <a:lstStyle/>
        <a:p>
          <a:endParaRPr lang="pt-BR"/>
        </a:p>
      </dgm:t>
    </dgm:pt>
    <dgm:pt modelId="{67DF2EC1-194C-4F77-A843-CAFA72A0AC6E}" type="pres">
      <dgm:prSet presAssocID="{BFA92921-5B96-45A1-89A1-621B6B16D3AF}" presName="node" presStyleLbl="node1" presStyleIdx="1" presStyleCnt="4" custScaleX="64220" custScaleY="5284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76FC934-4ECC-46C1-97CB-B9107E11FC49}" type="pres">
      <dgm:prSet presAssocID="{E0B35123-B866-4E0D-98B3-1147A49C81F3}" presName="sibTrans" presStyleLbl="sibTrans1D1" presStyleIdx="1" presStyleCnt="3"/>
      <dgm:spPr/>
      <dgm:t>
        <a:bodyPr/>
        <a:lstStyle/>
        <a:p>
          <a:endParaRPr lang="pt-BR"/>
        </a:p>
      </dgm:t>
    </dgm:pt>
    <dgm:pt modelId="{40812703-E334-4BE9-98CC-406B849209A4}" type="pres">
      <dgm:prSet presAssocID="{E0B35123-B866-4E0D-98B3-1147A49C81F3}" presName="connectorText" presStyleLbl="sibTrans1D1" presStyleIdx="1" presStyleCnt="3"/>
      <dgm:spPr/>
      <dgm:t>
        <a:bodyPr/>
        <a:lstStyle/>
        <a:p>
          <a:endParaRPr lang="pt-BR"/>
        </a:p>
      </dgm:t>
    </dgm:pt>
    <dgm:pt modelId="{2FDE1075-1615-483B-9B53-AB6D605C6BBB}" type="pres">
      <dgm:prSet presAssocID="{DE38108A-0371-49F0-AC19-82D76ADF882B}" presName="node" presStyleLbl="node1" presStyleIdx="2" presStyleCnt="4" custScaleX="53977" custScaleY="4857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B2CB6BD-AC24-45F5-8CE4-5DE694E09FFD}" type="pres">
      <dgm:prSet presAssocID="{A22EA8E8-0F3E-4E0F-BCB2-FBB1F99225AB}" presName="sibTrans" presStyleLbl="sibTrans1D1" presStyleIdx="2" presStyleCnt="3"/>
      <dgm:spPr/>
      <dgm:t>
        <a:bodyPr/>
        <a:lstStyle/>
        <a:p>
          <a:endParaRPr lang="pt-BR"/>
        </a:p>
      </dgm:t>
    </dgm:pt>
    <dgm:pt modelId="{1EC91829-EB9F-440C-8135-2FE14BB0D25A}" type="pres">
      <dgm:prSet presAssocID="{A22EA8E8-0F3E-4E0F-BCB2-FBB1F99225AB}" presName="connectorText" presStyleLbl="sibTrans1D1" presStyleIdx="2" presStyleCnt="3"/>
      <dgm:spPr/>
      <dgm:t>
        <a:bodyPr/>
        <a:lstStyle/>
        <a:p>
          <a:endParaRPr lang="pt-BR"/>
        </a:p>
      </dgm:t>
    </dgm:pt>
    <dgm:pt modelId="{D1BEFB66-D33D-4C35-8B61-61205515E8E2}" type="pres">
      <dgm:prSet presAssocID="{A20AB4FB-C364-4D05-9175-E4909FC38EE1}" presName="node" presStyleLbl="node1" presStyleIdx="3" presStyleCnt="4" custLinFactNeighborX="-3594" custLinFactNeighborY="8185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9525C39-4A20-432A-81B1-8ABCDE91B68C}" srcId="{E5B5E15E-1B01-4968-8174-64B446E1E30E}" destId="{BFA92921-5B96-45A1-89A1-621B6B16D3AF}" srcOrd="1" destOrd="0" parTransId="{21BA719F-2E40-4D79-A8A0-D5388147167E}" sibTransId="{E0B35123-B866-4E0D-98B3-1147A49C81F3}"/>
    <dgm:cxn modelId="{05EFD95D-74FA-488E-B10C-FBA329C5152B}" type="presOf" srcId="{B509BAFA-3FA0-4742-ABCF-40097D084024}" destId="{C1D7C262-DCB6-4ED5-916B-83D908C98C8C}" srcOrd="1" destOrd="0" presId="urn:microsoft.com/office/officeart/2005/8/layout/bProcess3"/>
    <dgm:cxn modelId="{978025CA-BCD1-41DB-8370-7E2E484DEEB2}" type="presOf" srcId="{DE38108A-0371-49F0-AC19-82D76ADF882B}" destId="{2FDE1075-1615-483B-9B53-AB6D605C6BBB}" srcOrd="0" destOrd="0" presId="urn:microsoft.com/office/officeart/2005/8/layout/bProcess3"/>
    <dgm:cxn modelId="{94C3D3B1-FCFB-46FC-9BE3-C321086EC4C3}" type="presOf" srcId="{E5B5E15E-1B01-4968-8174-64B446E1E30E}" destId="{87804012-D590-4E2D-BFCB-3C17610F0556}" srcOrd="0" destOrd="0" presId="urn:microsoft.com/office/officeart/2005/8/layout/bProcess3"/>
    <dgm:cxn modelId="{0A98320E-2A3B-4EC3-832D-0237540D49DE}" type="presOf" srcId="{BFA92921-5B96-45A1-89A1-621B6B16D3AF}" destId="{67DF2EC1-194C-4F77-A843-CAFA72A0AC6E}" srcOrd="0" destOrd="0" presId="urn:microsoft.com/office/officeart/2005/8/layout/bProcess3"/>
    <dgm:cxn modelId="{70323AE0-06F8-4701-8F0D-67FCF5197390}" srcId="{E5B5E15E-1B01-4968-8174-64B446E1E30E}" destId="{DE38108A-0371-49F0-AC19-82D76ADF882B}" srcOrd="2" destOrd="0" parTransId="{C576FA08-63EE-4454-BAFE-41524BFE30F9}" sibTransId="{A22EA8E8-0F3E-4E0F-BCB2-FBB1F99225AB}"/>
    <dgm:cxn modelId="{19DF2999-737E-4B29-A9FB-929BFCA9C0FA}" srcId="{E5B5E15E-1B01-4968-8174-64B446E1E30E}" destId="{A0E649B0-F3C5-4A97-B267-AFD7B54299D8}" srcOrd="0" destOrd="0" parTransId="{EB19588D-2423-47A8-86C9-03912B8943E8}" sibTransId="{B509BAFA-3FA0-4742-ABCF-40097D084024}"/>
    <dgm:cxn modelId="{C5634F73-1491-487D-A725-B025793AAB3C}" type="presOf" srcId="{E0B35123-B866-4E0D-98B3-1147A49C81F3}" destId="{F76FC934-4ECC-46C1-97CB-B9107E11FC49}" srcOrd="0" destOrd="0" presId="urn:microsoft.com/office/officeart/2005/8/layout/bProcess3"/>
    <dgm:cxn modelId="{E782C5AC-9B9B-4695-B7BB-8B7A9212FE18}" type="presOf" srcId="{B509BAFA-3FA0-4742-ABCF-40097D084024}" destId="{4C12EF8B-FDBD-48EE-BC1D-39A762D7E464}" srcOrd="0" destOrd="0" presId="urn:microsoft.com/office/officeart/2005/8/layout/bProcess3"/>
    <dgm:cxn modelId="{73AF5555-9732-4ABB-8634-469B321692CB}" srcId="{E5B5E15E-1B01-4968-8174-64B446E1E30E}" destId="{A20AB4FB-C364-4D05-9175-E4909FC38EE1}" srcOrd="3" destOrd="0" parTransId="{4E759585-C802-4375-8600-5C7AA77ED826}" sibTransId="{57C7640F-4D3C-465C-AD01-E02A0D6161CF}"/>
    <dgm:cxn modelId="{CB789C1D-B0D1-40AA-A5F8-79CB59B24562}" type="presOf" srcId="{E0B35123-B866-4E0D-98B3-1147A49C81F3}" destId="{40812703-E334-4BE9-98CC-406B849209A4}" srcOrd="1" destOrd="0" presId="urn:microsoft.com/office/officeart/2005/8/layout/bProcess3"/>
    <dgm:cxn modelId="{6081D3D4-779A-4B1B-A4DC-1185639757DA}" type="presOf" srcId="{A22EA8E8-0F3E-4E0F-BCB2-FBB1F99225AB}" destId="{6B2CB6BD-AC24-45F5-8CE4-5DE694E09FFD}" srcOrd="0" destOrd="0" presId="urn:microsoft.com/office/officeart/2005/8/layout/bProcess3"/>
    <dgm:cxn modelId="{94FE6DF5-74C7-4299-A52F-7C881ECC43A9}" type="presOf" srcId="{A0E649B0-F3C5-4A97-B267-AFD7B54299D8}" destId="{EA1314F1-1AF1-4E6D-8513-ADB1C7B70013}" srcOrd="0" destOrd="0" presId="urn:microsoft.com/office/officeart/2005/8/layout/bProcess3"/>
    <dgm:cxn modelId="{664014FA-19EB-405A-9511-CA108B87F700}" type="presOf" srcId="{A20AB4FB-C364-4D05-9175-E4909FC38EE1}" destId="{D1BEFB66-D33D-4C35-8B61-61205515E8E2}" srcOrd="0" destOrd="0" presId="urn:microsoft.com/office/officeart/2005/8/layout/bProcess3"/>
    <dgm:cxn modelId="{0403FB9E-8DAC-4DAF-B182-A362DE3A0F40}" type="presOf" srcId="{A22EA8E8-0F3E-4E0F-BCB2-FBB1F99225AB}" destId="{1EC91829-EB9F-440C-8135-2FE14BB0D25A}" srcOrd="1" destOrd="0" presId="urn:microsoft.com/office/officeart/2005/8/layout/bProcess3"/>
    <dgm:cxn modelId="{D44FAAC1-20FA-4B24-AA40-03737C69EB2D}" type="presParOf" srcId="{87804012-D590-4E2D-BFCB-3C17610F0556}" destId="{EA1314F1-1AF1-4E6D-8513-ADB1C7B70013}" srcOrd="0" destOrd="0" presId="urn:microsoft.com/office/officeart/2005/8/layout/bProcess3"/>
    <dgm:cxn modelId="{A40C6F58-08EB-4DDA-B342-A8499D70B2E5}" type="presParOf" srcId="{87804012-D590-4E2D-BFCB-3C17610F0556}" destId="{4C12EF8B-FDBD-48EE-BC1D-39A762D7E464}" srcOrd="1" destOrd="0" presId="urn:microsoft.com/office/officeart/2005/8/layout/bProcess3"/>
    <dgm:cxn modelId="{D0EEDE7F-495B-408F-A3B6-73CFE508D523}" type="presParOf" srcId="{4C12EF8B-FDBD-48EE-BC1D-39A762D7E464}" destId="{C1D7C262-DCB6-4ED5-916B-83D908C98C8C}" srcOrd="0" destOrd="0" presId="urn:microsoft.com/office/officeart/2005/8/layout/bProcess3"/>
    <dgm:cxn modelId="{A7682B06-0416-4C7E-9DA7-5ECE386E38B3}" type="presParOf" srcId="{87804012-D590-4E2D-BFCB-3C17610F0556}" destId="{67DF2EC1-194C-4F77-A843-CAFA72A0AC6E}" srcOrd="2" destOrd="0" presId="urn:microsoft.com/office/officeart/2005/8/layout/bProcess3"/>
    <dgm:cxn modelId="{3C1AD9FA-E7A5-41AE-8CC3-E7762C37A1FB}" type="presParOf" srcId="{87804012-D590-4E2D-BFCB-3C17610F0556}" destId="{F76FC934-4ECC-46C1-97CB-B9107E11FC49}" srcOrd="3" destOrd="0" presId="urn:microsoft.com/office/officeart/2005/8/layout/bProcess3"/>
    <dgm:cxn modelId="{D695AADC-FA9D-4F70-85DD-0DDF7581550F}" type="presParOf" srcId="{F76FC934-4ECC-46C1-97CB-B9107E11FC49}" destId="{40812703-E334-4BE9-98CC-406B849209A4}" srcOrd="0" destOrd="0" presId="urn:microsoft.com/office/officeart/2005/8/layout/bProcess3"/>
    <dgm:cxn modelId="{FA03BBFC-FB43-43E2-B3C8-093AD3F1D8A7}" type="presParOf" srcId="{87804012-D590-4E2D-BFCB-3C17610F0556}" destId="{2FDE1075-1615-483B-9B53-AB6D605C6BBB}" srcOrd="4" destOrd="0" presId="urn:microsoft.com/office/officeart/2005/8/layout/bProcess3"/>
    <dgm:cxn modelId="{5CFA61DE-9374-4213-9F21-21A7F7D876F3}" type="presParOf" srcId="{87804012-D590-4E2D-BFCB-3C17610F0556}" destId="{6B2CB6BD-AC24-45F5-8CE4-5DE694E09FFD}" srcOrd="5" destOrd="0" presId="urn:microsoft.com/office/officeart/2005/8/layout/bProcess3"/>
    <dgm:cxn modelId="{CB6ACC95-FED5-453A-A922-091078BE696E}" type="presParOf" srcId="{6B2CB6BD-AC24-45F5-8CE4-5DE694E09FFD}" destId="{1EC91829-EB9F-440C-8135-2FE14BB0D25A}" srcOrd="0" destOrd="0" presId="urn:microsoft.com/office/officeart/2005/8/layout/bProcess3"/>
    <dgm:cxn modelId="{6DD858FF-A2DD-4258-B758-EB7059533DEC}" type="presParOf" srcId="{87804012-D590-4E2D-BFCB-3C17610F0556}" destId="{D1BEFB66-D33D-4C35-8B61-61205515E8E2}" srcOrd="6" destOrd="0" presId="urn:microsoft.com/office/officeart/2005/8/layout/bProcess3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C259F5-D0B9-4439-A5EF-F6B9BFF2E943}" type="doc">
      <dgm:prSet loTypeId="urn:microsoft.com/office/officeart/2005/8/layout/hierarchy6" loCatId="hierarchy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5296FEC1-8421-40B6-9D41-477D9AC7FBC6}">
      <dgm:prSet phldrT="[Texto]" custT="1"/>
      <dgm:spPr>
        <a:solidFill>
          <a:srgbClr val="981010"/>
        </a:solidFill>
      </dgm:spPr>
      <dgm:t>
        <a:bodyPr/>
        <a:lstStyle/>
        <a:p>
          <a:r>
            <a:rPr lang="pt-BR" sz="2000" dirty="0" smtClean="0"/>
            <a:t>Sem decisão favorável ao contribuinte</a:t>
          </a:r>
          <a:endParaRPr lang="pt-BR" sz="2000" dirty="0"/>
        </a:p>
      </dgm:t>
    </dgm:pt>
    <dgm:pt modelId="{AF7D78BA-4531-4425-8FF2-871656F29FEA}" type="parTrans" cxnId="{44F05C3E-FA29-4020-80F3-2E1DED53F3A9}">
      <dgm:prSet/>
      <dgm:spPr/>
      <dgm:t>
        <a:bodyPr/>
        <a:lstStyle/>
        <a:p>
          <a:endParaRPr lang="pt-BR"/>
        </a:p>
      </dgm:t>
    </dgm:pt>
    <dgm:pt modelId="{AF444A4B-089D-4B43-B470-9921408D848D}" type="sibTrans" cxnId="{44F05C3E-FA29-4020-80F3-2E1DED53F3A9}">
      <dgm:prSet/>
      <dgm:spPr/>
      <dgm:t>
        <a:bodyPr/>
        <a:lstStyle/>
        <a:p>
          <a:endParaRPr lang="pt-BR"/>
        </a:p>
      </dgm:t>
    </dgm:pt>
    <dgm:pt modelId="{934192A8-8193-49C2-948E-7D3A4B3EA695}">
      <dgm:prSet phldrT="[Texto]" custT="1"/>
      <dgm:spPr>
        <a:solidFill>
          <a:srgbClr val="981010"/>
        </a:solidFill>
      </dgm:spPr>
      <dgm:t>
        <a:bodyPr/>
        <a:lstStyle/>
        <a:p>
          <a:r>
            <a:rPr lang="pt-BR" sz="1800" dirty="0" smtClean="0"/>
            <a:t>Jurisprudência favorável</a:t>
          </a:r>
          <a:endParaRPr lang="pt-BR" sz="1800" dirty="0"/>
        </a:p>
      </dgm:t>
    </dgm:pt>
    <dgm:pt modelId="{1A24F881-3D11-4DDD-A760-16C6BC59ABA9}" type="parTrans" cxnId="{B50D6A1E-386A-4E0B-9474-AEB1C53F8604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D4A6D7E6-A515-4981-BCC2-9671F3EA5DF5}" type="sibTrans" cxnId="{B50D6A1E-386A-4E0B-9474-AEB1C53F8604}">
      <dgm:prSet/>
      <dgm:spPr/>
      <dgm:t>
        <a:bodyPr/>
        <a:lstStyle/>
        <a:p>
          <a:endParaRPr lang="pt-BR"/>
        </a:p>
      </dgm:t>
    </dgm:pt>
    <dgm:pt modelId="{89720736-30A0-48CA-8D7A-629DA97A7970}">
      <dgm:prSet phldrT="[Texto]" custT="1"/>
      <dgm:spPr>
        <a:solidFill>
          <a:srgbClr val="981010"/>
        </a:solidFill>
      </dgm:spPr>
      <dgm:t>
        <a:bodyPr/>
        <a:lstStyle/>
        <a:p>
          <a:r>
            <a:rPr lang="pt-BR" sz="1800" dirty="0" smtClean="0"/>
            <a:t>Art. 100, III, CTN</a:t>
          </a:r>
        </a:p>
      </dgm:t>
    </dgm:pt>
    <dgm:pt modelId="{61911422-179D-4357-9BB3-195C5FB6EF6E}" type="parTrans" cxnId="{865C8F87-1F70-4F50-8B79-E7375EF1CA97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169AA261-A4DF-4C60-8D5E-1F13D4C45F0D}" type="sibTrans" cxnId="{865C8F87-1F70-4F50-8B79-E7375EF1CA97}">
      <dgm:prSet/>
      <dgm:spPr/>
      <dgm:t>
        <a:bodyPr/>
        <a:lstStyle/>
        <a:p>
          <a:endParaRPr lang="pt-BR"/>
        </a:p>
      </dgm:t>
    </dgm:pt>
    <dgm:pt modelId="{B26F3514-4AF6-4030-A1CC-95AED60D0653}">
      <dgm:prSet phldrT="[Texto]"/>
      <dgm:spPr>
        <a:solidFill>
          <a:srgbClr val="981010"/>
        </a:solidFill>
      </dgm:spPr>
      <dgm:t>
        <a:bodyPr/>
        <a:lstStyle/>
        <a:p>
          <a:r>
            <a:rPr lang="pt-BR" dirty="0" smtClean="0"/>
            <a:t>Tributo s/ multa</a:t>
          </a:r>
        </a:p>
      </dgm:t>
    </dgm:pt>
    <dgm:pt modelId="{62DFB4E8-68A7-4B13-AC75-FA37C3CB6BE8}" type="parTrans" cxnId="{0BF7C2BE-5C07-4664-ADB3-2A37794C9479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D8058556-F8B6-4A72-B311-EBCC9914865C}" type="sibTrans" cxnId="{0BF7C2BE-5C07-4664-ADB3-2A37794C9479}">
      <dgm:prSet/>
      <dgm:spPr/>
      <dgm:t>
        <a:bodyPr/>
        <a:lstStyle/>
        <a:p>
          <a:endParaRPr lang="pt-BR"/>
        </a:p>
      </dgm:t>
    </dgm:pt>
    <dgm:pt modelId="{28A0C1ED-642F-4007-B192-0F06EBDA1958}">
      <dgm:prSet phldrT="[Texto]" custT="1"/>
      <dgm:spPr>
        <a:solidFill>
          <a:srgbClr val="981010"/>
        </a:solidFill>
      </dgm:spPr>
      <dgm:t>
        <a:bodyPr/>
        <a:lstStyle/>
        <a:p>
          <a:r>
            <a:rPr lang="pt-BR" sz="2800" dirty="0" smtClean="0"/>
            <a:t>Confiança</a:t>
          </a:r>
          <a:endParaRPr lang="pt-BR" sz="2800" dirty="0"/>
        </a:p>
      </dgm:t>
    </dgm:pt>
    <dgm:pt modelId="{BDE9A60A-62B3-4F7F-9FE7-700024B23605}" type="parTrans" cxnId="{8DDDC482-A8B1-495C-A2FC-E8C5414C740F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E0AAF79F-F079-4FFB-9681-7568105485B7}" type="sibTrans" cxnId="{8DDDC482-A8B1-495C-A2FC-E8C5414C740F}">
      <dgm:prSet/>
      <dgm:spPr/>
      <dgm:t>
        <a:bodyPr/>
        <a:lstStyle/>
        <a:p>
          <a:endParaRPr lang="pt-BR"/>
        </a:p>
      </dgm:t>
    </dgm:pt>
    <dgm:pt modelId="{95B9BF2C-D3A2-4139-8B5C-E283FB17B071}">
      <dgm:prSet phldrT="[Texto]" custT="1"/>
      <dgm:spPr>
        <a:solidFill>
          <a:srgbClr val="981010"/>
        </a:solidFill>
      </dgm:spPr>
      <dgm:t>
        <a:bodyPr/>
        <a:lstStyle/>
        <a:p>
          <a:r>
            <a:rPr lang="pt-BR" sz="1800" dirty="0" smtClean="0"/>
            <a:t>Não existe posicionamento</a:t>
          </a:r>
        </a:p>
      </dgm:t>
    </dgm:pt>
    <dgm:pt modelId="{093E18C9-2C98-4767-92D6-D63C48ADBCDF}" type="parTrans" cxnId="{DB20B648-01F1-469E-A714-B41DFD06D907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047E8E3E-C2A8-48C9-A5DA-50C297BB58C5}" type="sibTrans" cxnId="{DB20B648-01F1-469E-A714-B41DFD06D907}">
      <dgm:prSet/>
      <dgm:spPr/>
      <dgm:t>
        <a:bodyPr/>
        <a:lstStyle/>
        <a:p>
          <a:endParaRPr lang="pt-BR"/>
        </a:p>
      </dgm:t>
    </dgm:pt>
    <dgm:pt modelId="{3CD9A6AF-D278-4671-B81F-0DFAA027AF66}">
      <dgm:prSet phldrT="[Texto]" custT="1"/>
      <dgm:spPr>
        <a:solidFill>
          <a:srgbClr val="981010"/>
        </a:solidFill>
      </dgm:spPr>
      <dgm:t>
        <a:bodyPr/>
        <a:lstStyle/>
        <a:p>
          <a:r>
            <a:rPr lang="pt-BR" sz="1800" dirty="0" smtClean="0"/>
            <a:t>Art. 112, I, CTN</a:t>
          </a:r>
        </a:p>
      </dgm:t>
    </dgm:pt>
    <dgm:pt modelId="{FAF12276-8005-4D0E-8569-42C9D8F60F49}" type="parTrans" cxnId="{8531ED89-8D63-49BB-B938-416475F7AC7B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B69123DF-7EDA-488E-973D-8AD95FFE2399}" type="sibTrans" cxnId="{8531ED89-8D63-49BB-B938-416475F7AC7B}">
      <dgm:prSet/>
      <dgm:spPr/>
      <dgm:t>
        <a:bodyPr/>
        <a:lstStyle/>
        <a:p>
          <a:endParaRPr lang="pt-BR"/>
        </a:p>
      </dgm:t>
    </dgm:pt>
    <dgm:pt modelId="{13D25746-4119-40AF-BE06-6C885043107A}">
      <dgm:prSet phldrT="[Texto]"/>
      <dgm:spPr>
        <a:solidFill>
          <a:srgbClr val="981010"/>
        </a:solidFill>
      </dgm:spPr>
      <dgm:t>
        <a:bodyPr/>
        <a:lstStyle/>
        <a:p>
          <a:r>
            <a:rPr lang="pt-BR" dirty="0" smtClean="0"/>
            <a:t>Tributo c/ multa de 75%</a:t>
          </a:r>
        </a:p>
      </dgm:t>
    </dgm:pt>
    <dgm:pt modelId="{D2FD2863-4BEF-4C35-B351-84263D888F43}" type="parTrans" cxnId="{6C73A057-F672-4D70-A15F-7FF6AB902AF5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D5EE1A7F-3A3B-4A1C-9825-B25BE0897789}" type="sibTrans" cxnId="{6C73A057-F672-4D70-A15F-7FF6AB902AF5}">
      <dgm:prSet/>
      <dgm:spPr/>
      <dgm:t>
        <a:bodyPr/>
        <a:lstStyle/>
        <a:p>
          <a:endParaRPr lang="pt-BR"/>
        </a:p>
      </dgm:t>
    </dgm:pt>
    <dgm:pt modelId="{9E6A29C0-6EFD-452E-BA70-00D25801C1B4}">
      <dgm:prSet phldrT="[Texto]" custT="1"/>
      <dgm:spPr>
        <a:solidFill>
          <a:srgbClr val="981010"/>
        </a:solidFill>
      </dgm:spPr>
      <dgm:t>
        <a:bodyPr/>
        <a:lstStyle/>
        <a:p>
          <a:r>
            <a:rPr lang="pt-BR" sz="1800" dirty="0" smtClean="0"/>
            <a:t>Posicionamento contrário</a:t>
          </a:r>
        </a:p>
      </dgm:t>
    </dgm:pt>
    <dgm:pt modelId="{7DA13B94-DD81-4B42-B207-0141DCDAA684}" type="parTrans" cxnId="{63DFA5EB-9155-4AD2-9D95-78EBA0EC5BCD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40FF824E-E3B8-48BB-98F3-EBAE85017988}" type="sibTrans" cxnId="{63DFA5EB-9155-4AD2-9D95-78EBA0EC5BCD}">
      <dgm:prSet/>
      <dgm:spPr/>
      <dgm:t>
        <a:bodyPr/>
        <a:lstStyle/>
        <a:p>
          <a:endParaRPr lang="pt-BR"/>
        </a:p>
      </dgm:t>
    </dgm:pt>
    <dgm:pt modelId="{4CC10FDE-1808-4658-B1C1-CD8356C64835}">
      <dgm:prSet phldrT="[Texto]"/>
      <dgm:spPr>
        <a:solidFill>
          <a:srgbClr val="981010"/>
        </a:solidFill>
      </dgm:spPr>
      <dgm:t>
        <a:bodyPr/>
        <a:lstStyle/>
        <a:p>
          <a:r>
            <a:rPr lang="pt-BR" dirty="0" smtClean="0"/>
            <a:t>Tributo c/ Multa de 150%</a:t>
          </a:r>
        </a:p>
      </dgm:t>
    </dgm:pt>
    <dgm:pt modelId="{A946E73E-3424-42B7-8E29-47E1F74FFBAF}" type="parTrans" cxnId="{AF57580F-BC8E-478D-8CCA-CFED0C0D3B83}">
      <dgm:prSet/>
      <dgm:spPr>
        <a:solidFill>
          <a:srgbClr val="981010"/>
        </a:solidFill>
      </dgm:spPr>
      <dgm:t>
        <a:bodyPr/>
        <a:lstStyle/>
        <a:p>
          <a:endParaRPr lang="pt-BR"/>
        </a:p>
      </dgm:t>
    </dgm:pt>
    <dgm:pt modelId="{86916697-8EA4-4A3B-940A-D9392030FC45}" type="sibTrans" cxnId="{AF57580F-BC8E-478D-8CCA-CFED0C0D3B83}">
      <dgm:prSet/>
      <dgm:spPr/>
      <dgm:t>
        <a:bodyPr/>
        <a:lstStyle/>
        <a:p>
          <a:endParaRPr lang="pt-BR"/>
        </a:p>
      </dgm:t>
    </dgm:pt>
    <dgm:pt modelId="{AF07E4CB-CE75-4D17-B9DD-BF9ACE9D1FAC}" type="pres">
      <dgm:prSet presAssocID="{89C259F5-D0B9-4439-A5EF-F6B9BFF2E943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F39B647-26EF-446A-B16F-9853391F68E2}" type="pres">
      <dgm:prSet presAssocID="{89C259F5-D0B9-4439-A5EF-F6B9BFF2E943}" presName="hierFlow" presStyleCnt="0"/>
      <dgm:spPr/>
    </dgm:pt>
    <dgm:pt modelId="{2542F7EF-4EAB-4C72-B1E6-092076329012}" type="pres">
      <dgm:prSet presAssocID="{89C259F5-D0B9-4439-A5EF-F6B9BFF2E943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8F3C29C-4F4D-4824-A83D-A761900E3B5C}" type="pres">
      <dgm:prSet presAssocID="{5296FEC1-8421-40B6-9D41-477D9AC7FBC6}" presName="Name14" presStyleCnt="0"/>
      <dgm:spPr/>
    </dgm:pt>
    <dgm:pt modelId="{3745BF2E-D300-451D-B0F5-356846B0D954}" type="pres">
      <dgm:prSet presAssocID="{5296FEC1-8421-40B6-9D41-477D9AC7FBC6}" presName="level1Shape" presStyleLbl="node0" presStyleIdx="0" presStyleCnt="1" custScaleX="295753" custScaleY="5983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F0262B8-F37E-4F81-9586-AFD744DDE85E}" type="pres">
      <dgm:prSet presAssocID="{5296FEC1-8421-40B6-9D41-477D9AC7FBC6}" presName="hierChild2" presStyleCnt="0"/>
      <dgm:spPr/>
    </dgm:pt>
    <dgm:pt modelId="{9B469107-4D79-4F30-B9DD-2722493279EA}" type="pres">
      <dgm:prSet presAssocID="{BDE9A60A-62B3-4F7F-9FE7-700024B23605}" presName="Name19" presStyleLbl="parChTrans1D2" presStyleIdx="0" presStyleCnt="1"/>
      <dgm:spPr/>
      <dgm:t>
        <a:bodyPr/>
        <a:lstStyle/>
        <a:p>
          <a:endParaRPr lang="pt-BR"/>
        </a:p>
      </dgm:t>
    </dgm:pt>
    <dgm:pt modelId="{47DF187B-AD91-4652-B019-5FDBC81FBB61}" type="pres">
      <dgm:prSet presAssocID="{28A0C1ED-642F-4007-B192-0F06EBDA1958}" presName="Name21" presStyleCnt="0"/>
      <dgm:spPr/>
    </dgm:pt>
    <dgm:pt modelId="{C6A68D26-71AC-4667-A44B-4D9E367A3EE2}" type="pres">
      <dgm:prSet presAssocID="{28A0C1ED-642F-4007-B192-0F06EBDA1958}" presName="level2Shape" presStyleLbl="node2" presStyleIdx="0" presStyleCnt="1" custScaleX="203330" custScaleY="58298"/>
      <dgm:spPr/>
      <dgm:t>
        <a:bodyPr/>
        <a:lstStyle/>
        <a:p>
          <a:endParaRPr lang="pt-BR"/>
        </a:p>
      </dgm:t>
    </dgm:pt>
    <dgm:pt modelId="{B7300173-7378-4AA3-8673-0646225EE674}" type="pres">
      <dgm:prSet presAssocID="{28A0C1ED-642F-4007-B192-0F06EBDA1958}" presName="hierChild3" presStyleCnt="0"/>
      <dgm:spPr/>
    </dgm:pt>
    <dgm:pt modelId="{998A8D0F-665B-40A1-98E6-EFCF3A126135}" type="pres">
      <dgm:prSet presAssocID="{1A24F881-3D11-4DDD-A760-16C6BC59ABA9}" presName="Name19" presStyleLbl="parChTrans1D3" presStyleIdx="0" presStyleCnt="3"/>
      <dgm:spPr/>
      <dgm:t>
        <a:bodyPr/>
        <a:lstStyle/>
        <a:p>
          <a:endParaRPr lang="pt-BR"/>
        </a:p>
      </dgm:t>
    </dgm:pt>
    <dgm:pt modelId="{9BEF3DD9-5670-497B-9F77-FD177874AD81}" type="pres">
      <dgm:prSet presAssocID="{934192A8-8193-49C2-948E-7D3A4B3EA695}" presName="Name21" presStyleCnt="0"/>
      <dgm:spPr/>
    </dgm:pt>
    <dgm:pt modelId="{FC3AA318-BF24-4A95-99BB-1B92CFEFE623}" type="pres">
      <dgm:prSet presAssocID="{934192A8-8193-49C2-948E-7D3A4B3EA695}" presName="level2Shape" presStyleLbl="node3" presStyleIdx="0" presStyleCnt="3" custScaleY="73968"/>
      <dgm:spPr/>
      <dgm:t>
        <a:bodyPr/>
        <a:lstStyle/>
        <a:p>
          <a:endParaRPr lang="pt-BR"/>
        </a:p>
      </dgm:t>
    </dgm:pt>
    <dgm:pt modelId="{6BE8B76A-243B-4BAA-A640-B968A582DC14}" type="pres">
      <dgm:prSet presAssocID="{934192A8-8193-49C2-948E-7D3A4B3EA695}" presName="hierChild3" presStyleCnt="0"/>
      <dgm:spPr/>
    </dgm:pt>
    <dgm:pt modelId="{A12AFB3C-228F-4346-845D-02D5A4A7FFDB}" type="pres">
      <dgm:prSet presAssocID="{61911422-179D-4357-9BB3-195C5FB6EF6E}" presName="Name19" presStyleLbl="parChTrans1D4" presStyleIdx="0" presStyleCnt="5"/>
      <dgm:spPr/>
      <dgm:t>
        <a:bodyPr/>
        <a:lstStyle/>
        <a:p>
          <a:endParaRPr lang="pt-BR"/>
        </a:p>
      </dgm:t>
    </dgm:pt>
    <dgm:pt modelId="{9ABC97F5-7B75-4EE1-A88A-C76132091915}" type="pres">
      <dgm:prSet presAssocID="{89720736-30A0-48CA-8D7A-629DA97A7970}" presName="Name21" presStyleCnt="0"/>
      <dgm:spPr/>
    </dgm:pt>
    <dgm:pt modelId="{EEE6DFE1-7C65-47CC-A0FB-262D9E495E53}" type="pres">
      <dgm:prSet presAssocID="{89720736-30A0-48CA-8D7A-629DA97A7970}" presName="level2Shape" presStyleLbl="node4" presStyleIdx="0" presStyleCnt="5" custScaleY="79586"/>
      <dgm:spPr/>
      <dgm:t>
        <a:bodyPr/>
        <a:lstStyle/>
        <a:p>
          <a:endParaRPr lang="pt-BR"/>
        </a:p>
      </dgm:t>
    </dgm:pt>
    <dgm:pt modelId="{60FEBA71-7D2D-4A5E-965E-58FB7EF37B8D}" type="pres">
      <dgm:prSet presAssocID="{89720736-30A0-48CA-8D7A-629DA97A7970}" presName="hierChild3" presStyleCnt="0"/>
      <dgm:spPr/>
    </dgm:pt>
    <dgm:pt modelId="{A498F459-5726-40C3-B552-6D00595A0DBA}" type="pres">
      <dgm:prSet presAssocID="{62DFB4E8-68A7-4B13-AC75-FA37C3CB6BE8}" presName="Name19" presStyleLbl="parChTrans1D4" presStyleIdx="1" presStyleCnt="5"/>
      <dgm:spPr/>
      <dgm:t>
        <a:bodyPr/>
        <a:lstStyle/>
        <a:p>
          <a:endParaRPr lang="pt-BR"/>
        </a:p>
      </dgm:t>
    </dgm:pt>
    <dgm:pt modelId="{4849C056-64C7-4213-9DDB-DA4253E605FD}" type="pres">
      <dgm:prSet presAssocID="{B26F3514-4AF6-4030-A1CC-95AED60D0653}" presName="Name21" presStyleCnt="0"/>
      <dgm:spPr/>
    </dgm:pt>
    <dgm:pt modelId="{9F5744B1-96AC-4979-B6D5-DCBCAFE11A1C}" type="pres">
      <dgm:prSet presAssocID="{B26F3514-4AF6-4030-A1CC-95AED60D0653}" presName="level2Shape" presStyleLbl="node4" presStyleIdx="1" presStyleCnt="5" custScaleY="85347"/>
      <dgm:spPr/>
      <dgm:t>
        <a:bodyPr/>
        <a:lstStyle/>
        <a:p>
          <a:endParaRPr lang="pt-BR"/>
        </a:p>
      </dgm:t>
    </dgm:pt>
    <dgm:pt modelId="{2DABB327-5B74-4EF9-8A5C-465F7E9CCEC0}" type="pres">
      <dgm:prSet presAssocID="{B26F3514-4AF6-4030-A1CC-95AED60D0653}" presName="hierChild3" presStyleCnt="0"/>
      <dgm:spPr/>
    </dgm:pt>
    <dgm:pt modelId="{630F1C5C-5447-4B5F-925A-E0AF83E95F5D}" type="pres">
      <dgm:prSet presAssocID="{093E18C9-2C98-4767-92D6-D63C48ADBCDF}" presName="Name19" presStyleLbl="parChTrans1D3" presStyleIdx="1" presStyleCnt="3"/>
      <dgm:spPr/>
      <dgm:t>
        <a:bodyPr/>
        <a:lstStyle/>
        <a:p>
          <a:endParaRPr lang="pt-BR"/>
        </a:p>
      </dgm:t>
    </dgm:pt>
    <dgm:pt modelId="{F6C14E3F-CAAA-468D-AA7A-117900AC768D}" type="pres">
      <dgm:prSet presAssocID="{95B9BF2C-D3A2-4139-8B5C-E283FB17B071}" presName="Name21" presStyleCnt="0"/>
      <dgm:spPr/>
    </dgm:pt>
    <dgm:pt modelId="{3B734B55-91B4-4477-A29F-8AA3ADABE7F9}" type="pres">
      <dgm:prSet presAssocID="{95B9BF2C-D3A2-4139-8B5C-E283FB17B071}" presName="level2Shape" presStyleLbl="node3" presStyleIdx="1" presStyleCnt="3" custScaleX="114833" custScaleY="78428" custLinFactNeighborX="7784"/>
      <dgm:spPr/>
      <dgm:t>
        <a:bodyPr/>
        <a:lstStyle/>
        <a:p>
          <a:endParaRPr lang="pt-BR"/>
        </a:p>
      </dgm:t>
    </dgm:pt>
    <dgm:pt modelId="{CE6F8845-0B59-4746-94E5-F88B305566B5}" type="pres">
      <dgm:prSet presAssocID="{95B9BF2C-D3A2-4139-8B5C-E283FB17B071}" presName="hierChild3" presStyleCnt="0"/>
      <dgm:spPr/>
    </dgm:pt>
    <dgm:pt modelId="{5215940A-56D2-4817-837F-ACF640973CF2}" type="pres">
      <dgm:prSet presAssocID="{FAF12276-8005-4D0E-8569-42C9D8F60F49}" presName="Name19" presStyleLbl="parChTrans1D4" presStyleIdx="2" presStyleCnt="5"/>
      <dgm:spPr/>
      <dgm:t>
        <a:bodyPr/>
        <a:lstStyle/>
        <a:p>
          <a:endParaRPr lang="pt-BR"/>
        </a:p>
      </dgm:t>
    </dgm:pt>
    <dgm:pt modelId="{32A17428-6B77-4EDA-B8BF-BB35B5C2B5C6}" type="pres">
      <dgm:prSet presAssocID="{3CD9A6AF-D278-4671-B81F-0DFAA027AF66}" presName="Name21" presStyleCnt="0"/>
      <dgm:spPr/>
    </dgm:pt>
    <dgm:pt modelId="{89563EDF-8EE8-4A54-8A93-B35B1A6369A0}" type="pres">
      <dgm:prSet presAssocID="{3CD9A6AF-D278-4671-B81F-0DFAA027AF66}" presName="level2Shape" presStyleLbl="node4" presStyleIdx="2" presStyleCnt="5" custScaleX="110171" custScaleY="80319" custLinFactNeighborX="7416" custLinFactNeighborY="-9494"/>
      <dgm:spPr/>
      <dgm:t>
        <a:bodyPr/>
        <a:lstStyle/>
        <a:p>
          <a:endParaRPr lang="pt-BR"/>
        </a:p>
      </dgm:t>
    </dgm:pt>
    <dgm:pt modelId="{1698B95E-B88F-45CB-903E-632A28937C45}" type="pres">
      <dgm:prSet presAssocID="{3CD9A6AF-D278-4671-B81F-0DFAA027AF66}" presName="hierChild3" presStyleCnt="0"/>
      <dgm:spPr/>
    </dgm:pt>
    <dgm:pt modelId="{51062519-D152-4F9F-B703-4F35111FDEF3}" type="pres">
      <dgm:prSet presAssocID="{D2FD2863-4BEF-4C35-B351-84263D888F43}" presName="Name19" presStyleLbl="parChTrans1D4" presStyleIdx="3" presStyleCnt="5"/>
      <dgm:spPr/>
      <dgm:t>
        <a:bodyPr/>
        <a:lstStyle/>
        <a:p>
          <a:endParaRPr lang="pt-BR"/>
        </a:p>
      </dgm:t>
    </dgm:pt>
    <dgm:pt modelId="{3EE2FCC9-95B0-4D72-B808-82F0CBC38ED3}" type="pres">
      <dgm:prSet presAssocID="{13D25746-4119-40AF-BE06-6C885043107A}" presName="Name21" presStyleCnt="0"/>
      <dgm:spPr/>
    </dgm:pt>
    <dgm:pt modelId="{4134EAD6-3221-4F23-A179-981F6AA8584C}" type="pres">
      <dgm:prSet presAssocID="{13D25746-4119-40AF-BE06-6C885043107A}" presName="level2Shape" presStyleLbl="node4" presStyleIdx="3" presStyleCnt="5" custScaleY="83845" custLinFactNeighborX="7416" custLinFactNeighborY="-1375"/>
      <dgm:spPr/>
      <dgm:t>
        <a:bodyPr/>
        <a:lstStyle/>
        <a:p>
          <a:endParaRPr lang="pt-BR"/>
        </a:p>
      </dgm:t>
    </dgm:pt>
    <dgm:pt modelId="{DD2D8550-D549-4CE6-A520-7D9879FB6444}" type="pres">
      <dgm:prSet presAssocID="{13D25746-4119-40AF-BE06-6C885043107A}" presName="hierChild3" presStyleCnt="0"/>
      <dgm:spPr/>
    </dgm:pt>
    <dgm:pt modelId="{F1AEC0CF-911F-46E6-B93E-873941E9AA06}" type="pres">
      <dgm:prSet presAssocID="{7DA13B94-DD81-4B42-B207-0141DCDAA684}" presName="Name19" presStyleLbl="parChTrans1D3" presStyleIdx="2" presStyleCnt="3"/>
      <dgm:spPr/>
      <dgm:t>
        <a:bodyPr/>
        <a:lstStyle/>
        <a:p>
          <a:endParaRPr lang="pt-BR"/>
        </a:p>
      </dgm:t>
    </dgm:pt>
    <dgm:pt modelId="{DB2ECD99-04D1-465D-88EE-F589ED693CCB}" type="pres">
      <dgm:prSet presAssocID="{9E6A29C0-6EFD-452E-BA70-00D25801C1B4}" presName="Name21" presStyleCnt="0"/>
      <dgm:spPr/>
    </dgm:pt>
    <dgm:pt modelId="{305995BC-18DB-4DF3-990D-3CB501FE12FE}" type="pres">
      <dgm:prSet presAssocID="{9E6A29C0-6EFD-452E-BA70-00D25801C1B4}" presName="level2Shape" presStyleLbl="node3" presStyleIdx="2" presStyleCnt="3" custScaleX="113639" custScaleY="75679"/>
      <dgm:spPr/>
      <dgm:t>
        <a:bodyPr/>
        <a:lstStyle/>
        <a:p>
          <a:endParaRPr lang="pt-BR"/>
        </a:p>
      </dgm:t>
    </dgm:pt>
    <dgm:pt modelId="{8CE6CAE5-F597-4990-A82D-935E7698A09B}" type="pres">
      <dgm:prSet presAssocID="{9E6A29C0-6EFD-452E-BA70-00D25801C1B4}" presName="hierChild3" presStyleCnt="0"/>
      <dgm:spPr/>
    </dgm:pt>
    <dgm:pt modelId="{71A7D7D2-6737-4F78-BF8F-830D9BDDE394}" type="pres">
      <dgm:prSet presAssocID="{A946E73E-3424-42B7-8E29-47E1F74FFBAF}" presName="Name19" presStyleLbl="parChTrans1D4" presStyleIdx="4" presStyleCnt="5"/>
      <dgm:spPr/>
      <dgm:t>
        <a:bodyPr/>
        <a:lstStyle/>
        <a:p>
          <a:endParaRPr lang="pt-BR"/>
        </a:p>
      </dgm:t>
    </dgm:pt>
    <dgm:pt modelId="{774C28C3-6098-4219-93E4-AF21020A2C7C}" type="pres">
      <dgm:prSet presAssocID="{4CC10FDE-1808-4658-B1C1-CD8356C64835}" presName="Name21" presStyleCnt="0"/>
      <dgm:spPr/>
    </dgm:pt>
    <dgm:pt modelId="{AA1CC3CF-A1A9-4AE4-8F45-2B7A5754E4B2}" type="pres">
      <dgm:prSet presAssocID="{4CC10FDE-1808-4658-B1C1-CD8356C64835}" presName="level2Shape" presStyleLbl="node4" presStyleIdx="4" presStyleCnt="5" custScaleY="83647" custLinFactY="22420" custLinFactNeighborY="100000"/>
      <dgm:spPr/>
      <dgm:t>
        <a:bodyPr/>
        <a:lstStyle/>
        <a:p>
          <a:endParaRPr lang="pt-BR"/>
        </a:p>
      </dgm:t>
    </dgm:pt>
    <dgm:pt modelId="{7B5D1F8E-606F-4769-AC45-CF30497C5897}" type="pres">
      <dgm:prSet presAssocID="{4CC10FDE-1808-4658-B1C1-CD8356C64835}" presName="hierChild3" presStyleCnt="0"/>
      <dgm:spPr/>
    </dgm:pt>
    <dgm:pt modelId="{C4F29A18-10C0-438F-A79B-8ADEBACB6C73}" type="pres">
      <dgm:prSet presAssocID="{89C259F5-D0B9-4439-A5EF-F6B9BFF2E943}" presName="bgShapesFlow" presStyleCnt="0"/>
      <dgm:spPr/>
    </dgm:pt>
  </dgm:ptLst>
  <dgm:cxnLst>
    <dgm:cxn modelId="{C3E23B82-6734-4517-BF8A-ADAD9438B0EE}" type="presOf" srcId="{13D25746-4119-40AF-BE06-6C885043107A}" destId="{4134EAD6-3221-4F23-A179-981F6AA8584C}" srcOrd="0" destOrd="0" presId="urn:microsoft.com/office/officeart/2005/8/layout/hierarchy6"/>
    <dgm:cxn modelId="{F839BFCD-DCAC-4BF7-8B53-F771D5FF3665}" type="presOf" srcId="{093E18C9-2C98-4767-92D6-D63C48ADBCDF}" destId="{630F1C5C-5447-4B5F-925A-E0AF83E95F5D}" srcOrd="0" destOrd="0" presId="urn:microsoft.com/office/officeart/2005/8/layout/hierarchy6"/>
    <dgm:cxn modelId="{5869FD9E-BD3D-43D0-8F09-2A589574187A}" type="presOf" srcId="{62DFB4E8-68A7-4B13-AC75-FA37C3CB6BE8}" destId="{A498F459-5726-40C3-B552-6D00595A0DBA}" srcOrd="0" destOrd="0" presId="urn:microsoft.com/office/officeart/2005/8/layout/hierarchy6"/>
    <dgm:cxn modelId="{8531ED89-8D63-49BB-B938-416475F7AC7B}" srcId="{95B9BF2C-D3A2-4139-8B5C-E283FB17B071}" destId="{3CD9A6AF-D278-4671-B81F-0DFAA027AF66}" srcOrd="0" destOrd="0" parTransId="{FAF12276-8005-4D0E-8569-42C9D8F60F49}" sibTransId="{B69123DF-7EDA-488E-973D-8AD95FFE2399}"/>
    <dgm:cxn modelId="{DB20B648-01F1-469E-A714-B41DFD06D907}" srcId="{28A0C1ED-642F-4007-B192-0F06EBDA1958}" destId="{95B9BF2C-D3A2-4139-8B5C-E283FB17B071}" srcOrd="1" destOrd="0" parTransId="{093E18C9-2C98-4767-92D6-D63C48ADBCDF}" sibTransId="{047E8E3E-C2A8-48C9-A5DA-50C297BB58C5}"/>
    <dgm:cxn modelId="{BA29D3EA-B5DD-414B-8F36-93398490DDDE}" type="presOf" srcId="{89720736-30A0-48CA-8D7A-629DA97A7970}" destId="{EEE6DFE1-7C65-47CC-A0FB-262D9E495E53}" srcOrd="0" destOrd="0" presId="urn:microsoft.com/office/officeart/2005/8/layout/hierarchy6"/>
    <dgm:cxn modelId="{94A227D4-9E5C-492C-BC76-7ADFE75D0F3E}" type="presOf" srcId="{9E6A29C0-6EFD-452E-BA70-00D25801C1B4}" destId="{305995BC-18DB-4DF3-990D-3CB501FE12FE}" srcOrd="0" destOrd="0" presId="urn:microsoft.com/office/officeart/2005/8/layout/hierarchy6"/>
    <dgm:cxn modelId="{AA0EE3D4-9D95-4BE0-BFF4-4B2B2C9F99A5}" type="presOf" srcId="{4CC10FDE-1808-4658-B1C1-CD8356C64835}" destId="{AA1CC3CF-A1A9-4AE4-8F45-2B7A5754E4B2}" srcOrd="0" destOrd="0" presId="urn:microsoft.com/office/officeart/2005/8/layout/hierarchy6"/>
    <dgm:cxn modelId="{63DFA5EB-9155-4AD2-9D95-78EBA0EC5BCD}" srcId="{28A0C1ED-642F-4007-B192-0F06EBDA1958}" destId="{9E6A29C0-6EFD-452E-BA70-00D25801C1B4}" srcOrd="2" destOrd="0" parTransId="{7DA13B94-DD81-4B42-B207-0141DCDAA684}" sibTransId="{40FF824E-E3B8-48BB-98F3-EBAE85017988}"/>
    <dgm:cxn modelId="{AB7934EE-0C3B-4E63-89B0-2ADE2B6B4826}" type="presOf" srcId="{934192A8-8193-49C2-948E-7D3A4B3EA695}" destId="{FC3AA318-BF24-4A95-99BB-1B92CFEFE623}" srcOrd="0" destOrd="0" presId="urn:microsoft.com/office/officeart/2005/8/layout/hierarchy6"/>
    <dgm:cxn modelId="{E533BE9D-A51E-4093-BD58-DD2641FCAD88}" type="presOf" srcId="{FAF12276-8005-4D0E-8569-42C9D8F60F49}" destId="{5215940A-56D2-4817-837F-ACF640973CF2}" srcOrd="0" destOrd="0" presId="urn:microsoft.com/office/officeart/2005/8/layout/hierarchy6"/>
    <dgm:cxn modelId="{B50D6A1E-386A-4E0B-9474-AEB1C53F8604}" srcId="{28A0C1ED-642F-4007-B192-0F06EBDA1958}" destId="{934192A8-8193-49C2-948E-7D3A4B3EA695}" srcOrd="0" destOrd="0" parTransId="{1A24F881-3D11-4DDD-A760-16C6BC59ABA9}" sibTransId="{D4A6D7E6-A515-4981-BCC2-9671F3EA5DF5}"/>
    <dgm:cxn modelId="{7ECCDC27-DB32-4999-83EE-D35303C40BD1}" type="presOf" srcId="{A946E73E-3424-42B7-8E29-47E1F74FFBAF}" destId="{71A7D7D2-6737-4F78-BF8F-830D9BDDE394}" srcOrd="0" destOrd="0" presId="urn:microsoft.com/office/officeart/2005/8/layout/hierarchy6"/>
    <dgm:cxn modelId="{09F3208C-D266-4462-972D-D80325D68E9E}" type="presOf" srcId="{95B9BF2C-D3A2-4139-8B5C-E283FB17B071}" destId="{3B734B55-91B4-4477-A29F-8AA3ADABE7F9}" srcOrd="0" destOrd="0" presId="urn:microsoft.com/office/officeart/2005/8/layout/hierarchy6"/>
    <dgm:cxn modelId="{DEFADE46-864C-4CE0-B84D-B24C4C0C6607}" type="presOf" srcId="{7DA13B94-DD81-4B42-B207-0141DCDAA684}" destId="{F1AEC0CF-911F-46E6-B93E-873941E9AA06}" srcOrd="0" destOrd="0" presId="urn:microsoft.com/office/officeart/2005/8/layout/hierarchy6"/>
    <dgm:cxn modelId="{5BF594C6-64B3-421A-9F1D-BE8B7E276D04}" type="presOf" srcId="{1A24F881-3D11-4DDD-A760-16C6BC59ABA9}" destId="{998A8D0F-665B-40A1-98E6-EFCF3A126135}" srcOrd="0" destOrd="0" presId="urn:microsoft.com/office/officeart/2005/8/layout/hierarchy6"/>
    <dgm:cxn modelId="{44F05C3E-FA29-4020-80F3-2E1DED53F3A9}" srcId="{89C259F5-D0B9-4439-A5EF-F6B9BFF2E943}" destId="{5296FEC1-8421-40B6-9D41-477D9AC7FBC6}" srcOrd="0" destOrd="0" parTransId="{AF7D78BA-4531-4425-8FF2-871656F29FEA}" sibTransId="{AF444A4B-089D-4B43-B470-9921408D848D}"/>
    <dgm:cxn modelId="{78972B29-9C1A-4123-A65F-C113C62F28C3}" type="presOf" srcId="{28A0C1ED-642F-4007-B192-0F06EBDA1958}" destId="{C6A68D26-71AC-4667-A44B-4D9E367A3EE2}" srcOrd="0" destOrd="0" presId="urn:microsoft.com/office/officeart/2005/8/layout/hierarchy6"/>
    <dgm:cxn modelId="{6BAD10AF-D414-44B5-8606-9005816B7F8D}" type="presOf" srcId="{3CD9A6AF-D278-4671-B81F-0DFAA027AF66}" destId="{89563EDF-8EE8-4A54-8A93-B35B1A6369A0}" srcOrd="0" destOrd="0" presId="urn:microsoft.com/office/officeart/2005/8/layout/hierarchy6"/>
    <dgm:cxn modelId="{CE8E4F16-36C9-47CC-8F93-CEF503139D23}" type="presOf" srcId="{B26F3514-4AF6-4030-A1CC-95AED60D0653}" destId="{9F5744B1-96AC-4979-B6D5-DCBCAFE11A1C}" srcOrd="0" destOrd="0" presId="urn:microsoft.com/office/officeart/2005/8/layout/hierarchy6"/>
    <dgm:cxn modelId="{133B50FB-06A9-42E6-BACC-BE17D1B4ACB4}" type="presOf" srcId="{5296FEC1-8421-40B6-9D41-477D9AC7FBC6}" destId="{3745BF2E-D300-451D-B0F5-356846B0D954}" srcOrd="0" destOrd="0" presId="urn:microsoft.com/office/officeart/2005/8/layout/hierarchy6"/>
    <dgm:cxn modelId="{8DDDC482-A8B1-495C-A2FC-E8C5414C740F}" srcId="{5296FEC1-8421-40B6-9D41-477D9AC7FBC6}" destId="{28A0C1ED-642F-4007-B192-0F06EBDA1958}" srcOrd="0" destOrd="0" parTransId="{BDE9A60A-62B3-4F7F-9FE7-700024B23605}" sibTransId="{E0AAF79F-F079-4FFB-9681-7568105485B7}"/>
    <dgm:cxn modelId="{865C8F87-1F70-4F50-8B79-E7375EF1CA97}" srcId="{934192A8-8193-49C2-948E-7D3A4B3EA695}" destId="{89720736-30A0-48CA-8D7A-629DA97A7970}" srcOrd="0" destOrd="0" parTransId="{61911422-179D-4357-9BB3-195C5FB6EF6E}" sibTransId="{169AA261-A4DF-4C60-8D5E-1F13D4C45F0D}"/>
    <dgm:cxn modelId="{7127638C-0777-4B39-BE14-EF59ADA98644}" type="presOf" srcId="{BDE9A60A-62B3-4F7F-9FE7-700024B23605}" destId="{9B469107-4D79-4F30-B9DD-2722493279EA}" srcOrd="0" destOrd="0" presId="urn:microsoft.com/office/officeart/2005/8/layout/hierarchy6"/>
    <dgm:cxn modelId="{0BF7C2BE-5C07-4664-ADB3-2A37794C9479}" srcId="{89720736-30A0-48CA-8D7A-629DA97A7970}" destId="{B26F3514-4AF6-4030-A1CC-95AED60D0653}" srcOrd="0" destOrd="0" parTransId="{62DFB4E8-68A7-4B13-AC75-FA37C3CB6BE8}" sibTransId="{D8058556-F8B6-4A72-B311-EBCC9914865C}"/>
    <dgm:cxn modelId="{E7BCF58B-EF05-4D26-BAE7-F5AF6D83BC1F}" type="presOf" srcId="{61911422-179D-4357-9BB3-195C5FB6EF6E}" destId="{A12AFB3C-228F-4346-845D-02D5A4A7FFDB}" srcOrd="0" destOrd="0" presId="urn:microsoft.com/office/officeart/2005/8/layout/hierarchy6"/>
    <dgm:cxn modelId="{AF57580F-BC8E-478D-8CCA-CFED0C0D3B83}" srcId="{9E6A29C0-6EFD-452E-BA70-00D25801C1B4}" destId="{4CC10FDE-1808-4658-B1C1-CD8356C64835}" srcOrd="0" destOrd="0" parTransId="{A946E73E-3424-42B7-8E29-47E1F74FFBAF}" sibTransId="{86916697-8EA4-4A3B-940A-D9392030FC45}"/>
    <dgm:cxn modelId="{182DAF24-2A76-4EB0-8BBE-613B94D94797}" type="presOf" srcId="{89C259F5-D0B9-4439-A5EF-F6B9BFF2E943}" destId="{AF07E4CB-CE75-4D17-B9DD-BF9ACE9D1FAC}" srcOrd="0" destOrd="0" presId="urn:microsoft.com/office/officeart/2005/8/layout/hierarchy6"/>
    <dgm:cxn modelId="{6C73A057-F672-4D70-A15F-7FF6AB902AF5}" srcId="{3CD9A6AF-D278-4671-B81F-0DFAA027AF66}" destId="{13D25746-4119-40AF-BE06-6C885043107A}" srcOrd="0" destOrd="0" parTransId="{D2FD2863-4BEF-4C35-B351-84263D888F43}" sibTransId="{D5EE1A7F-3A3B-4A1C-9825-B25BE0897789}"/>
    <dgm:cxn modelId="{7A5D57D3-4A8E-4F39-A9CF-419DDBA9FBDA}" type="presOf" srcId="{D2FD2863-4BEF-4C35-B351-84263D888F43}" destId="{51062519-D152-4F9F-B703-4F35111FDEF3}" srcOrd="0" destOrd="0" presId="urn:microsoft.com/office/officeart/2005/8/layout/hierarchy6"/>
    <dgm:cxn modelId="{84E6126B-7F49-437D-910F-EF7C7F2A92FD}" type="presParOf" srcId="{AF07E4CB-CE75-4D17-B9DD-BF9ACE9D1FAC}" destId="{FF39B647-26EF-446A-B16F-9853391F68E2}" srcOrd="0" destOrd="0" presId="urn:microsoft.com/office/officeart/2005/8/layout/hierarchy6"/>
    <dgm:cxn modelId="{60AFEF56-825E-4D51-AC12-4C63F92A1F03}" type="presParOf" srcId="{FF39B647-26EF-446A-B16F-9853391F68E2}" destId="{2542F7EF-4EAB-4C72-B1E6-092076329012}" srcOrd="0" destOrd="0" presId="urn:microsoft.com/office/officeart/2005/8/layout/hierarchy6"/>
    <dgm:cxn modelId="{3D1BA88A-72CB-4F15-85E0-B73745B94A66}" type="presParOf" srcId="{2542F7EF-4EAB-4C72-B1E6-092076329012}" destId="{B8F3C29C-4F4D-4824-A83D-A761900E3B5C}" srcOrd="0" destOrd="0" presId="urn:microsoft.com/office/officeart/2005/8/layout/hierarchy6"/>
    <dgm:cxn modelId="{3BE01B92-BC86-4A48-8477-3703E31DB6D3}" type="presParOf" srcId="{B8F3C29C-4F4D-4824-A83D-A761900E3B5C}" destId="{3745BF2E-D300-451D-B0F5-356846B0D954}" srcOrd="0" destOrd="0" presId="urn:microsoft.com/office/officeart/2005/8/layout/hierarchy6"/>
    <dgm:cxn modelId="{C277A3AD-BC99-49CB-88A0-24B452581AD7}" type="presParOf" srcId="{B8F3C29C-4F4D-4824-A83D-A761900E3B5C}" destId="{6F0262B8-F37E-4F81-9586-AFD744DDE85E}" srcOrd="1" destOrd="0" presId="urn:microsoft.com/office/officeart/2005/8/layout/hierarchy6"/>
    <dgm:cxn modelId="{8F1232B0-C207-4DDF-863F-766761614194}" type="presParOf" srcId="{6F0262B8-F37E-4F81-9586-AFD744DDE85E}" destId="{9B469107-4D79-4F30-B9DD-2722493279EA}" srcOrd="0" destOrd="0" presId="urn:microsoft.com/office/officeart/2005/8/layout/hierarchy6"/>
    <dgm:cxn modelId="{E1438D99-E9C9-4B28-843D-D5618A9C0EED}" type="presParOf" srcId="{6F0262B8-F37E-4F81-9586-AFD744DDE85E}" destId="{47DF187B-AD91-4652-B019-5FDBC81FBB61}" srcOrd="1" destOrd="0" presId="urn:microsoft.com/office/officeart/2005/8/layout/hierarchy6"/>
    <dgm:cxn modelId="{DA7B67EA-B914-426C-AAC4-62001F7CD36F}" type="presParOf" srcId="{47DF187B-AD91-4652-B019-5FDBC81FBB61}" destId="{C6A68D26-71AC-4667-A44B-4D9E367A3EE2}" srcOrd="0" destOrd="0" presId="urn:microsoft.com/office/officeart/2005/8/layout/hierarchy6"/>
    <dgm:cxn modelId="{1770F5C7-9436-4CB0-A4DD-426C5607CEDA}" type="presParOf" srcId="{47DF187B-AD91-4652-B019-5FDBC81FBB61}" destId="{B7300173-7378-4AA3-8673-0646225EE674}" srcOrd="1" destOrd="0" presId="urn:microsoft.com/office/officeart/2005/8/layout/hierarchy6"/>
    <dgm:cxn modelId="{A4534D86-4228-4DD8-89AF-074E46C19102}" type="presParOf" srcId="{B7300173-7378-4AA3-8673-0646225EE674}" destId="{998A8D0F-665B-40A1-98E6-EFCF3A126135}" srcOrd="0" destOrd="0" presId="urn:microsoft.com/office/officeart/2005/8/layout/hierarchy6"/>
    <dgm:cxn modelId="{EEC1F7A2-EA19-4509-A6E3-39E11E629031}" type="presParOf" srcId="{B7300173-7378-4AA3-8673-0646225EE674}" destId="{9BEF3DD9-5670-497B-9F77-FD177874AD81}" srcOrd="1" destOrd="0" presId="urn:microsoft.com/office/officeart/2005/8/layout/hierarchy6"/>
    <dgm:cxn modelId="{4DB5148F-F036-4CDB-BDC0-BF860E0D453C}" type="presParOf" srcId="{9BEF3DD9-5670-497B-9F77-FD177874AD81}" destId="{FC3AA318-BF24-4A95-99BB-1B92CFEFE623}" srcOrd="0" destOrd="0" presId="urn:microsoft.com/office/officeart/2005/8/layout/hierarchy6"/>
    <dgm:cxn modelId="{2D8A7E3D-6B91-4901-A8D4-06F9C340BC49}" type="presParOf" srcId="{9BEF3DD9-5670-497B-9F77-FD177874AD81}" destId="{6BE8B76A-243B-4BAA-A640-B968A582DC14}" srcOrd="1" destOrd="0" presId="urn:microsoft.com/office/officeart/2005/8/layout/hierarchy6"/>
    <dgm:cxn modelId="{D7D9CC2C-88FC-4CBA-80D4-4F4D2103219C}" type="presParOf" srcId="{6BE8B76A-243B-4BAA-A640-B968A582DC14}" destId="{A12AFB3C-228F-4346-845D-02D5A4A7FFDB}" srcOrd="0" destOrd="0" presId="urn:microsoft.com/office/officeart/2005/8/layout/hierarchy6"/>
    <dgm:cxn modelId="{03FC50C1-4699-4725-A148-BDC4B0F0A7C2}" type="presParOf" srcId="{6BE8B76A-243B-4BAA-A640-B968A582DC14}" destId="{9ABC97F5-7B75-4EE1-A88A-C76132091915}" srcOrd="1" destOrd="0" presId="urn:microsoft.com/office/officeart/2005/8/layout/hierarchy6"/>
    <dgm:cxn modelId="{B71331B6-E67E-488E-B30F-262A810D8B75}" type="presParOf" srcId="{9ABC97F5-7B75-4EE1-A88A-C76132091915}" destId="{EEE6DFE1-7C65-47CC-A0FB-262D9E495E53}" srcOrd="0" destOrd="0" presId="urn:microsoft.com/office/officeart/2005/8/layout/hierarchy6"/>
    <dgm:cxn modelId="{491C1863-0073-4F0C-B2BC-0368254AAA09}" type="presParOf" srcId="{9ABC97F5-7B75-4EE1-A88A-C76132091915}" destId="{60FEBA71-7D2D-4A5E-965E-58FB7EF37B8D}" srcOrd="1" destOrd="0" presId="urn:microsoft.com/office/officeart/2005/8/layout/hierarchy6"/>
    <dgm:cxn modelId="{E4125400-7582-4C5A-8BB1-6BBF3C119D8B}" type="presParOf" srcId="{60FEBA71-7D2D-4A5E-965E-58FB7EF37B8D}" destId="{A498F459-5726-40C3-B552-6D00595A0DBA}" srcOrd="0" destOrd="0" presId="urn:microsoft.com/office/officeart/2005/8/layout/hierarchy6"/>
    <dgm:cxn modelId="{636D3F89-6171-4779-B748-C1AE30F3C20C}" type="presParOf" srcId="{60FEBA71-7D2D-4A5E-965E-58FB7EF37B8D}" destId="{4849C056-64C7-4213-9DDB-DA4253E605FD}" srcOrd="1" destOrd="0" presId="urn:microsoft.com/office/officeart/2005/8/layout/hierarchy6"/>
    <dgm:cxn modelId="{BED21384-118A-43E1-8225-D3EED9B25889}" type="presParOf" srcId="{4849C056-64C7-4213-9DDB-DA4253E605FD}" destId="{9F5744B1-96AC-4979-B6D5-DCBCAFE11A1C}" srcOrd="0" destOrd="0" presId="urn:microsoft.com/office/officeart/2005/8/layout/hierarchy6"/>
    <dgm:cxn modelId="{81DA357D-E257-4C8A-8379-DCF0A507FF9B}" type="presParOf" srcId="{4849C056-64C7-4213-9DDB-DA4253E605FD}" destId="{2DABB327-5B74-4EF9-8A5C-465F7E9CCEC0}" srcOrd="1" destOrd="0" presId="urn:microsoft.com/office/officeart/2005/8/layout/hierarchy6"/>
    <dgm:cxn modelId="{927D3528-A49D-4079-8062-129C483F312A}" type="presParOf" srcId="{B7300173-7378-4AA3-8673-0646225EE674}" destId="{630F1C5C-5447-4B5F-925A-E0AF83E95F5D}" srcOrd="2" destOrd="0" presId="urn:microsoft.com/office/officeart/2005/8/layout/hierarchy6"/>
    <dgm:cxn modelId="{6095C5EA-978A-49F4-8BB9-5C369D5EE2C5}" type="presParOf" srcId="{B7300173-7378-4AA3-8673-0646225EE674}" destId="{F6C14E3F-CAAA-468D-AA7A-117900AC768D}" srcOrd="3" destOrd="0" presId="urn:microsoft.com/office/officeart/2005/8/layout/hierarchy6"/>
    <dgm:cxn modelId="{1244936A-4717-494E-AA76-1D49B880CAA5}" type="presParOf" srcId="{F6C14E3F-CAAA-468D-AA7A-117900AC768D}" destId="{3B734B55-91B4-4477-A29F-8AA3ADABE7F9}" srcOrd="0" destOrd="0" presId="urn:microsoft.com/office/officeart/2005/8/layout/hierarchy6"/>
    <dgm:cxn modelId="{C6CBFDEC-EFC7-4C24-B5E5-403819D7FD5A}" type="presParOf" srcId="{F6C14E3F-CAAA-468D-AA7A-117900AC768D}" destId="{CE6F8845-0B59-4746-94E5-F88B305566B5}" srcOrd="1" destOrd="0" presId="urn:microsoft.com/office/officeart/2005/8/layout/hierarchy6"/>
    <dgm:cxn modelId="{4880EAC2-E407-4503-93F2-2BDDD5F9E9FB}" type="presParOf" srcId="{CE6F8845-0B59-4746-94E5-F88B305566B5}" destId="{5215940A-56D2-4817-837F-ACF640973CF2}" srcOrd="0" destOrd="0" presId="urn:microsoft.com/office/officeart/2005/8/layout/hierarchy6"/>
    <dgm:cxn modelId="{6AEB2299-10DE-492E-836B-A1B268A43DC2}" type="presParOf" srcId="{CE6F8845-0B59-4746-94E5-F88B305566B5}" destId="{32A17428-6B77-4EDA-B8BF-BB35B5C2B5C6}" srcOrd="1" destOrd="0" presId="urn:microsoft.com/office/officeart/2005/8/layout/hierarchy6"/>
    <dgm:cxn modelId="{9FC59449-8833-49FC-87A5-F9D876C8E7CB}" type="presParOf" srcId="{32A17428-6B77-4EDA-B8BF-BB35B5C2B5C6}" destId="{89563EDF-8EE8-4A54-8A93-B35B1A6369A0}" srcOrd="0" destOrd="0" presId="urn:microsoft.com/office/officeart/2005/8/layout/hierarchy6"/>
    <dgm:cxn modelId="{13C5482A-4F85-43D9-90AA-63DE76519507}" type="presParOf" srcId="{32A17428-6B77-4EDA-B8BF-BB35B5C2B5C6}" destId="{1698B95E-B88F-45CB-903E-632A28937C45}" srcOrd="1" destOrd="0" presId="urn:microsoft.com/office/officeart/2005/8/layout/hierarchy6"/>
    <dgm:cxn modelId="{B38110E4-3AC4-4B29-A889-42119575E280}" type="presParOf" srcId="{1698B95E-B88F-45CB-903E-632A28937C45}" destId="{51062519-D152-4F9F-B703-4F35111FDEF3}" srcOrd="0" destOrd="0" presId="urn:microsoft.com/office/officeart/2005/8/layout/hierarchy6"/>
    <dgm:cxn modelId="{799DC785-1A1E-4923-91C8-0B6979613591}" type="presParOf" srcId="{1698B95E-B88F-45CB-903E-632A28937C45}" destId="{3EE2FCC9-95B0-4D72-B808-82F0CBC38ED3}" srcOrd="1" destOrd="0" presId="urn:microsoft.com/office/officeart/2005/8/layout/hierarchy6"/>
    <dgm:cxn modelId="{199D8F3B-DA0A-4C3C-B79D-DF42197FE13F}" type="presParOf" srcId="{3EE2FCC9-95B0-4D72-B808-82F0CBC38ED3}" destId="{4134EAD6-3221-4F23-A179-981F6AA8584C}" srcOrd="0" destOrd="0" presId="urn:microsoft.com/office/officeart/2005/8/layout/hierarchy6"/>
    <dgm:cxn modelId="{5A957AF8-6F2D-4F06-A532-B78F91403C16}" type="presParOf" srcId="{3EE2FCC9-95B0-4D72-B808-82F0CBC38ED3}" destId="{DD2D8550-D549-4CE6-A520-7D9879FB6444}" srcOrd="1" destOrd="0" presId="urn:microsoft.com/office/officeart/2005/8/layout/hierarchy6"/>
    <dgm:cxn modelId="{9B2EA014-05E6-4158-814B-5BCAF9228FA4}" type="presParOf" srcId="{B7300173-7378-4AA3-8673-0646225EE674}" destId="{F1AEC0CF-911F-46E6-B93E-873941E9AA06}" srcOrd="4" destOrd="0" presId="urn:microsoft.com/office/officeart/2005/8/layout/hierarchy6"/>
    <dgm:cxn modelId="{BBC6C907-6132-4BCC-B976-E8494C6E5A7A}" type="presParOf" srcId="{B7300173-7378-4AA3-8673-0646225EE674}" destId="{DB2ECD99-04D1-465D-88EE-F589ED693CCB}" srcOrd="5" destOrd="0" presId="urn:microsoft.com/office/officeart/2005/8/layout/hierarchy6"/>
    <dgm:cxn modelId="{9E848226-F257-421A-85CD-69F795909E5D}" type="presParOf" srcId="{DB2ECD99-04D1-465D-88EE-F589ED693CCB}" destId="{305995BC-18DB-4DF3-990D-3CB501FE12FE}" srcOrd="0" destOrd="0" presId="urn:microsoft.com/office/officeart/2005/8/layout/hierarchy6"/>
    <dgm:cxn modelId="{8F90BE3A-EE1C-45D8-8633-64D1399C9E4B}" type="presParOf" srcId="{DB2ECD99-04D1-465D-88EE-F589ED693CCB}" destId="{8CE6CAE5-F597-4990-A82D-935E7698A09B}" srcOrd="1" destOrd="0" presId="urn:microsoft.com/office/officeart/2005/8/layout/hierarchy6"/>
    <dgm:cxn modelId="{D0805D3E-C89A-4056-B25C-BC0FCA1014C4}" type="presParOf" srcId="{8CE6CAE5-F597-4990-A82D-935E7698A09B}" destId="{71A7D7D2-6737-4F78-BF8F-830D9BDDE394}" srcOrd="0" destOrd="0" presId="urn:microsoft.com/office/officeart/2005/8/layout/hierarchy6"/>
    <dgm:cxn modelId="{06497888-50AF-4B88-B0B7-983F5B90D537}" type="presParOf" srcId="{8CE6CAE5-F597-4990-A82D-935E7698A09B}" destId="{774C28C3-6098-4219-93E4-AF21020A2C7C}" srcOrd="1" destOrd="0" presId="urn:microsoft.com/office/officeart/2005/8/layout/hierarchy6"/>
    <dgm:cxn modelId="{1776C9D6-5474-4AFE-B839-F246114AA427}" type="presParOf" srcId="{774C28C3-6098-4219-93E4-AF21020A2C7C}" destId="{AA1CC3CF-A1A9-4AE4-8F45-2B7A5754E4B2}" srcOrd="0" destOrd="0" presId="urn:microsoft.com/office/officeart/2005/8/layout/hierarchy6"/>
    <dgm:cxn modelId="{84F3E32E-FCEB-49B3-898A-6FA39207DB27}" type="presParOf" srcId="{774C28C3-6098-4219-93E4-AF21020A2C7C}" destId="{7B5D1F8E-606F-4769-AC45-CF30497C5897}" srcOrd="1" destOrd="0" presId="urn:microsoft.com/office/officeart/2005/8/layout/hierarchy6"/>
    <dgm:cxn modelId="{579CDEFA-A6A1-4968-89E3-79F34A554CEB}" type="presParOf" srcId="{AF07E4CB-CE75-4D17-B9DD-BF9ACE9D1FAC}" destId="{C4F29A18-10C0-438F-A79B-8ADEBACB6C73}" srcOrd="1" destOrd="0" presId="urn:microsoft.com/office/officeart/2005/8/layout/hierarchy6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7A7ED1-9BEB-45A5-85E1-ACDF67927F9B}">
      <dsp:nvSpPr>
        <dsp:cNvPr id="0" name=""/>
        <dsp:cNvSpPr/>
      </dsp:nvSpPr>
      <dsp:spPr>
        <a:xfrm>
          <a:off x="4147881" y="584"/>
          <a:ext cx="1910644" cy="1273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Intimação</a:t>
          </a:r>
          <a:endParaRPr lang="pt-BR" sz="1900" kern="1200" dirty="0"/>
        </a:p>
      </dsp:txBody>
      <dsp:txXfrm>
        <a:off x="4147881" y="584"/>
        <a:ext cx="1910644" cy="1273762"/>
      </dsp:txXfrm>
    </dsp:sp>
    <dsp:sp modelId="{F52538C3-BCF5-4F8C-9602-906F2D4B20A1}">
      <dsp:nvSpPr>
        <dsp:cNvPr id="0" name=""/>
        <dsp:cNvSpPr/>
      </dsp:nvSpPr>
      <dsp:spPr>
        <a:xfrm>
          <a:off x="3240325" y="1274347"/>
          <a:ext cx="1862877" cy="509505"/>
        </a:xfrm>
        <a:custGeom>
          <a:avLst/>
          <a:gdLst/>
          <a:ahLst/>
          <a:cxnLst/>
          <a:rect l="0" t="0" r="0" b="0"/>
          <a:pathLst>
            <a:path>
              <a:moveTo>
                <a:pt x="1862877" y="0"/>
              </a:moveTo>
              <a:lnTo>
                <a:pt x="1862877" y="254752"/>
              </a:lnTo>
              <a:lnTo>
                <a:pt x="0" y="254752"/>
              </a:lnTo>
              <a:lnTo>
                <a:pt x="0" y="5095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344C55-9EE8-4EF1-BCCD-B049494965E9}">
      <dsp:nvSpPr>
        <dsp:cNvPr id="0" name=""/>
        <dsp:cNvSpPr/>
      </dsp:nvSpPr>
      <dsp:spPr>
        <a:xfrm>
          <a:off x="2285003" y="1783852"/>
          <a:ext cx="1910644" cy="1273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Atendimento</a:t>
          </a:r>
          <a:endParaRPr lang="pt-BR" sz="1900" kern="1200" dirty="0"/>
        </a:p>
      </dsp:txBody>
      <dsp:txXfrm>
        <a:off x="2285003" y="1783852"/>
        <a:ext cx="1910644" cy="1273762"/>
      </dsp:txXfrm>
    </dsp:sp>
    <dsp:sp modelId="{7162662F-D712-4800-9B2A-A1EFFB2F5E8D}">
      <dsp:nvSpPr>
        <dsp:cNvPr id="0" name=""/>
        <dsp:cNvSpPr/>
      </dsp:nvSpPr>
      <dsp:spPr>
        <a:xfrm>
          <a:off x="1998406" y="3057615"/>
          <a:ext cx="1241918" cy="509505"/>
        </a:xfrm>
        <a:custGeom>
          <a:avLst/>
          <a:gdLst/>
          <a:ahLst/>
          <a:cxnLst/>
          <a:rect l="0" t="0" r="0" b="0"/>
          <a:pathLst>
            <a:path>
              <a:moveTo>
                <a:pt x="1241918" y="0"/>
              </a:moveTo>
              <a:lnTo>
                <a:pt x="1241918" y="254752"/>
              </a:lnTo>
              <a:lnTo>
                <a:pt x="0" y="254752"/>
              </a:lnTo>
              <a:lnTo>
                <a:pt x="0" y="509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C7480-73CE-4D13-9A84-21D2558CA136}">
      <dsp:nvSpPr>
        <dsp:cNvPr id="0" name=""/>
        <dsp:cNvSpPr/>
      </dsp:nvSpPr>
      <dsp:spPr>
        <a:xfrm>
          <a:off x="1043084" y="3567120"/>
          <a:ext cx="1910644" cy="1273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Dentro do Prazo</a:t>
          </a:r>
          <a:endParaRPr lang="pt-BR" sz="1900" kern="1200" dirty="0"/>
        </a:p>
      </dsp:txBody>
      <dsp:txXfrm>
        <a:off x="1043084" y="3567120"/>
        <a:ext cx="1910644" cy="1273762"/>
      </dsp:txXfrm>
    </dsp:sp>
    <dsp:sp modelId="{AA57E634-0C6C-4557-8B3F-BA6345AF097E}">
      <dsp:nvSpPr>
        <dsp:cNvPr id="0" name=""/>
        <dsp:cNvSpPr/>
      </dsp:nvSpPr>
      <dsp:spPr>
        <a:xfrm>
          <a:off x="3240325" y="3057615"/>
          <a:ext cx="1241918" cy="509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752"/>
              </a:lnTo>
              <a:lnTo>
                <a:pt x="1241918" y="254752"/>
              </a:lnTo>
              <a:lnTo>
                <a:pt x="1241918" y="509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8CAE4-6670-481C-8E8C-BC9DFC990AB6}">
      <dsp:nvSpPr>
        <dsp:cNvPr id="0" name=""/>
        <dsp:cNvSpPr/>
      </dsp:nvSpPr>
      <dsp:spPr>
        <a:xfrm>
          <a:off x="3526921" y="3567120"/>
          <a:ext cx="1910644" cy="1273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Fora do Prazo</a:t>
          </a:r>
          <a:endParaRPr lang="pt-BR" sz="1900" kern="1200" dirty="0"/>
        </a:p>
      </dsp:txBody>
      <dsp:txXfrm>
        <a:off x="3526921" y="3567120"/>
        <a:ext cx="1910644" cy="1273762"/>
      </dsp:txXfrm>
    </dsp:sp>
    <dsp:sp modelId="{6A068DEE-FEED-4442-9025-25B48A9A7F10}">
      <dsp:nvSpPr>
        <dsp:cNvPr id="0" name=""/>
        <dsp:cNvSpPr/>
      </dsp:nvSpPr>
      <dsp:spPr>
        <a:xfrm>
          <a:off x="4436524" y="4840883"/>
          <a:ext cx="91440" cy="5095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9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630F75-5D26-4893-B8F1-5CBA88F28ACD}">
      <dsp:nvSpPr>
        <dsp:cNvPr id="0" name=""/>
        <dsp:cNvSpPr/>
      </dsp:nvSpPr>
      <dsp:spPr>
        <a:xfrm>
          <a:off x="3526921" y="5350388"/>
          <a:ext cx="1910644" cy="1273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Agravamento de multa</a:t>
          </a:r>
        </a:p>
      </dsp:txBody>
      <dsp:txXfrm>
        <a:off x="3526921" y="5350388"/>
        <a:ext cx="1910644" cy="1273762"/>
      </dsp:txXfrm>
    </dsp:sp>
    <dsp:sp modelId="{42A93179-682B-4833-9466-7DE8946C2BAF}">
      <dsp:nvSpPr>
        <dsp:cNvPr id="0" name=""/>
        <dsp:cNvSpPr/>
      </dsp:nvSpPr>
      <dsp:spPr>
        <a:xfrm>
          <a:off x="5103203" y="1274347"/>
          <a:ext cx="1862877" cy="509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752"/>
              </a:lnTo>
              <a:lnTo>
                <a:pt x="1862877" y="254752"/>
              </a:lnTo>
              <a:lnTo>
                <a:pt x="1862877" y="5095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3414F-4655-49EF-9BB0-96B3F3A4D575}">
      <dsp:nvSpPr>
        <dsp:cNvPr id="0" name=""/>
        <dsp:cNvSpPr/>
      </dsp:nvSpPr>
      <dsp:spPr>
        <a:xfrm>
          <a:off x="6010759" y="1783852"/>
          <a:ext cx="1910644" cy="1273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Não Atendimento</a:t>
          </a:r>
          <a:endParaRPr lang="pt-BR" sz="1900" kern="1200" dirty="0"/>
        </a:p>
      </dsp:txBody>
      <dsp:txXfrm>
        <a:off x="6010759" y="1783852"/>
        <a:ext cx="1910644" cy="1273762"/>
      </dsp:txXfrm>
    </dsp:sp>
    <dsp:sp modelId="{532B401E-B3F5-47CE-9C54-96DDE6D38E5C}">
      <dsp:nvSpPr>
        <dsp:cNvPr id="0" name=""/>
        <dsp:cNvSpPr/>
      </dsp:nvSpPr>
      <dsp:spPr>
        <a:xfrm>
          <a:off x="6920361" y="3057615"/>
          <a:ext cx="91440" cy="5095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9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96BEE6-6877-4CF5-9535-5F2C98A7C6AA}">
      <dsp:nvSpPr>
        <dsp:cNvPr id="0" name=""/>
        <dsp:cNvSpPr/>
      </dsp:nvSpPr>
      <dsp:spPr>
        <a:xfrm>
          <a:off x="6010759" y="3567120"/>
          <a:ext cx="1910644" cy="1273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Agravamento de multa</a:t>
          </a:r>
          <a:endParaRPr lang="pt-BR" sz="1900" kern="1200" dirty="0"/>
        </a:p>
      </dsp:txBody>
      <dsp:txXfrm>
        <a:off x="6010759" y="3567120"/>
        <a:ext cx="1910644" cy="12737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12EF8B-FDBD-48EE-BC1D-39A762D7E464}">
      <dsp:nvSpPr>
        <dsp:cNvPr id="0" name=""/>
        <dsp:cNvSpPr/>
      </dsp:nvSpPr>
      <dsp:spPr>
        <a:xfrm>
          <a:off x="3071137" y="1115371"/>
          <a:ext cx="10818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81857" y="45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584254" y="1155529"/>
        <a:ext cx="55622" cy="11124"/>
      </dsp:txXfrm>
    </dsp:sp>
    <dsp:sp modelId="{EA1314F1-1AF1-4E6D-8513-ADB1C7B70013}">
      <dsp:nvSpPr>
        <dsp:cNvPr id="0" name=""/>
        <dsp:cNvSpPr/>
      </dsp:nvSpPr>
      <dsp:spPr>
        <a:xfrm>
          <a:off x="4489" y="403479"/>
          <a:ext cx="3068447" cy="1515225"/>
        </a:xfrm>
        <a:prstGeom prst="rect">
          <a:avLst/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Decisão Favorável ao Contribuinte</a:t>
          </a:r>
          <a:endParaRPr lang="pt-BR" sz="2600" kern="1200" dirty="0"/>
        </a:p>
      </dsp:txBody>
      <dsp:txXfrm>
        <a:off x="4489" y="403479"/>
        <a:ext cx="3068447" cy="1515225"/>
      </dsp:txXfrm>
    </dsp:sp>
    <dsp:sp modelId="{F76FC934-4ECC-46C1-97CB-B9107E11FC49}">
      <dsp:nvSpPr>
        <dsp:cNvPr id="0" name=""/>
        <dsp:cNvSpPr/>
      </dsp:nvSpPr>
      <dsp:spPr>
        <a:xfrm>
          <a:off x="1309861" y="1926103"/>
          <a:ext cx="4428620" cy="1828108"/>
        </a:xfrm>
        <a:custGeom>
          <a:avLst/>
          <a:gdLst/>
          <a:ahLst/>
          <a:cxnLst/>
          <a:rect l="0" t="0" r="0" b="0"/>
          <a:pathLst>
            <a:path>
              <a:moveTo>
                <a:pt x="4428620" y="0"/>
              </a:moveTo>
              <a:lnTo>
                <a:pt x="4428620" y="931154"/>
              </a:lnTo>
              <a:lnTo>
                <a:pt x="0" y="931154"/>
              </a:lnTo>
              <a:lnTo>
                <a:pt x="0" y="1828108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404100" y="2834595"/>
        <a:ext cx="240143" cy="11124"/>
      </dsp:txXfrm>
    </dsp:sp>
    <dsp:sp modelId="{67DF2EC1-194C-4F77-A843-CAFA72A0AC6E}">
      <dsp:nvSpPr>
        <dsp:cNvPr id="0" name=""/>
        <dsp:cNvSpPr/>
      </dsp:nvSpPr>
      <dsp:spPr>
        <a:xfrm>
          <a:off x="4185394" y="394279"/>
          <a:ext cx="3106174" cy="1533624"/>
        </a:xfrm>
        <a:prstGeom prst="rect">
          <a:avLst/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Boa-fé objetiva</a:t>
          </a:r>
          <a:endParaRPr lang="pt-BR" sz="2600" kern="1200" dirty="0"/>
        </a:p>
      </dsp:txBody>
      <dsp:txXfrm>
        <a:off x="4185394" y="394279"/>
        <a:ext cx="3106174" cy="1533624"/>
      </dsp:txXfrm>
    </dsp:sp>
    <dsp:sp modelId="{6B2CB6BD-AC24-45F5-8CE4-5DE694E09FFD}">
      <dsp:nvSpPr>
        <dsp:cNvPr id="0" name=""/>
        <dsp:cNvSpPr/>
      </dsp:nvSpPr>
      <dsp:spPr>
        <a:xfrm>
          <a:off x="2613433" y="4491392"/>
          <a:ext cx="908023" cy="394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1111" y="0"/>
              </a:lnTo>
              <a:lnTo>
                <a:pt x="471111" y="394279"/>
              </a:lnTo>
              <a:lnTo>
                <a:pt x="908023" y="394279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041993" y="4682970"/>
        <a:ext cx="50903" cy="11124"/>
      </dsp:txXfrm>
    </dsp:sp>
    <dsp:sp modelId="{2FDE1075-1615-483B-9B53-AB6D605C6BBB}">
      <dsp:nvSpPr>
        <dsp:cNvPr id="0" name=""/>
        <dsp:cNvSpPr/>
      </dsp:nvSpPr>
      <dsp:spPr>
        <a:xfrm>
          <a:off x="4489" y="3786612"/>
          <a:ext cx="2610744" cy="1409561"/>
        </a:xfrm>
        <a:prstGeom prst="rect">
          <a:avLst/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Art. 146, CTN</a:t>
          </a:r>
          <a:endParaRPr lang="pt-BR" sz="2600" kern="1200" dirty="0"/>
        </a:p>
      </dsp:txBody>
      <dsp:txXfrm>
        <a:off x="4489" y="3786612"/>
        <a:ext cx="2610744" cy="1409561"/>
      </dsp:txXfrm>
    </dsp:sp>
    <dsp:sp modelId="{D1BEFB66-D33D-4C35-8B61-61205515E8E2}">
      <dsp:nvSpPr>
        <dsp:cNvPr id="0" name=""/>
        <dsp:cNvSpPr/>
      </dsp:nvSpPr>
      <dsp:spPr>
        <a:xfrm>
          <a:off x="3553857" y="3434640"/>
          <a:ext cx="4836771" cy="2902063"/>
        </a:xfrm>
        <a:prstGeom prst="rect">
          <a:avLst/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Só pode haver lançamento para fatos ocorridos após a notificação da mudança de posicionamento</a:t>
          </a:r>
          <a:endParaRPr lang="pt-BR" sz="2600" kern="1200" dirty="0"/>
        </a:p>
      </dsp:txBody>
      <dsp:txXfrm>
        <a:off x="3553857" y="3434640"/>
        <a:ext cx="4836771" cy="290206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45BF2E-D300-451D-B0F5-356846B0D954}">
      <dsp:nvSpPr>
        <dsp:cNvPr id="0" name=""/>
        <dsp:cNvSpPr/>
      </dsp:nvSpPr>
      <dsp:spPr>
        <a:xfrm>
          <a:off x="1836107" y="217648"/>
          <a:ext cx="5471784" cy="738025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Sem decisão favorável ao contribuinte</a:t>
          </a:r>
          <a:endParaRPr lang="pt-BR" sz="2000" kern="1200" dirty="0"/>
        </a:p>
      </dsp:txBody>
      <dsp:txXfrm>
        <a:off x="1836107" y="217648"/>
        <a:ext cx="5471784" cy="738025"/>
      </dsp:txXfrm>
    </dsp:sp>
    <dsp:sp modelId="{9B469107-4D79-4F30-B9DD-2722493279EA}">
      <dsp:nvSpPr>
        <dsp:cNvPr id="0" name=""/>
        <dsp:cNvSpPr/>
      </dsp:nvSpPr>
      <dsp:spPr>
        <a:xfrm>
          <a:off x="4526280" y="955673"/>
          <a:ext cx="91440" cy="493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336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A68D26-71AC-4667-A44B-4D9E367A3EE2}">
      <dsp:nvSpPr>
        <dsp:cNvPr id="0" name=""/>
        <dsp:cNvSpPr/>
      </dsp:nvSpPr>
      <dsp:spPr>
        <a:xfrm>
          <a:off x="2691075" y="1449038"/>
          <a:ext cx="3761848" cy="719055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Confiança</a:t>
          </a:r>
          <a:endParaRPr lang="pt-BR" sz="2800" kern="1200" dirty="0"/>
        </a:p>
      </dsp:txBody>
      <dsp:txXfrm>
        <a:off x="2691075" y="1449038"/>
        <a:ext cx="3761848" cy="719055"/>
      </dsp:txXfrm>
    </dsp:sp>
    <dsp:sp modelId="{998A8D0F-665B-40A1-98E6-EFCF3A126135}">
      <dsp:nvSpPr>
        <dsp:cNvPr id="0" name=""/>
        <dsp:cNvSpPr/>
      </dsp:nvSpPr>
      <dsp:spPr>
        <a:xfrm>
          <a:off x="1903461" y="2168094"/>
          <a:ext cx="2668538" cy="493365"/>
        </a:xfrm>
        <a:custGeom>
          <a:avLst/>
          <a:gdLst/>
          <a:ahLst/>
          <a:cxnLst/>
          <a:rect l="0" t="0" r="0" b="0"/>
          <a:pathLst>
            <a:path>
              <a:moveTo>
                <a:pt x="2668538" y="0"/>
              </a:moveTo>
              <a:lnTo>
                <a:pt x="2668538" y="246682"/>
              </a:lnTo>
              <a:lnTo>
                <a:pt x="0" y="246682"/>
              </a:lnTo>
              <a:lnTo>
                <a:pt x="0" y="49336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3AA318-BF24-4A95-99BB-1B92CFEFE623}">
      <dsp:nvSpPr>
        <dsp:cNvPr id="0" name=""/>
        <dsp:cNvSpPr/>
      </dsp:nvSpPr>
      <dsp:spPr>
        <a:xfrm>
          <a:off x="978401" y="2661459"/>
          <a:ext cx="1850119" cy="912330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Jurisprudência favorável</a:t>
          </a:r>
          <a:endParaRPr lang="pt-BR" sz="1800" kern="1200" dirty="0"/>
        </a:p>
      </dsp:txBody>
      <dsp:txXfrm>
        <a:off x="978401" y="2661459"/>
        <a:ext cx="1850119" cy="912330"/>
      </dsp:txXfrm>
    </dsp:sp>
    <dsp:sp modelId="{A12AFB3C-228F-4346-845D-02D5A4A7FFDB}">
      <dsp:nvSpPr>
        <dsp:cNvPr id="0" name=""/>
        <dsp:cNvSpPr/>
      </dsp:nvSpPr>
      <dsp:spPr>
        <a:xfrm>
          <a:off x="1857741" y="3573790"/>
          <a:ext cx="91440" cy="493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336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E6DFE1-7C65-47CC-A0FB-262D9E495E53}">
      <dsp:nvSpPr>
        <dsp:cNvPr id="0" name=""/>
        <dsp:cNvSpPr/>
      </dsp:nvSpPr>
      <dsp:spPr>
        <a:xfrm>
          <a:off x="978401" y="4067155"/>
          <a:ext cx="1850119" cy="981624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Art. 100, III, CTN</a:t>
          </a:r>
        </a:p>
      </dsp:txBody>
      <dsp:txXfrm>
        <a:off x="978401" y="4067155"/>
        <a:ext cx="1850119" cy="981624"/>
      </dsp:txXfrm>
    </dsp:sp>
    <dsp:sp modelId="{A498F459-5726-40C3-B552-6D00595A0DBA}">
      <dsp:nvSpPr>
        <dsp:cNvPr id="0" name=""/>
        <dsp:cNvSpPr/>
      </dsp:nvSpPr>
      <dsp:spPr>
        <a:xfrm>
          <a:off x="1857741" y="5048779"/>
          <a:ext cx="91440" cy="493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336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5744B1-96AC-4979-B6D5-DCBCAFE11A1C}">
      <dsp:nvSpPr>
        <dsp:cNvPr id="0" name=""/>
        <dsp:cNvSpPr/>
      </dsp:nvSpPr>
      <dsp:spPr>
        <a:xfrm>
          <a:off x="978401" y="5542144"/>
          <a:ext cx="1850119" cy="1052681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Tributo s/ multa</a:t>
          </a:r>
        </a:p>
      </dsp:txBody>
      <dsp:txXfrm>
        <a:off x="978401" y="5542144"/>
        <a:ext cx="1850119" cy="1052681"/>
      </dsp:txXfrm>
    </dsp:sp>
    <dsp:sp modelId="{630F1C5C-5447-4B5F-925A-E0AF83E95F5D}">
      <dsp:nvSpPr>
        <dsp:cNvPr id="0" name=""/>
        <dsp:cNvSpPr/>
      </dsp:nvSpPr>
      <dsp:spPr>
        <a:xfrm>
          <a:off x="4526280" y="2168094"/>
          <a:ext cx="91440" cy="493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6682"/>
              </a:lnTo>
              <a:lnTo>
                <a:pt x="63564" y="246682"/>
              </a:lnTo>
              <a:lnTo>
                <a:pt x="63564" y="49336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734B55-91B4-4477-A29F-8AA3ADABE7F9}">
      <dsp:nvSpPr>
        <dsp:cNvPr id="0" name=""/>
        <dsp:cNvSpPr/>
      </dsp:nvSpPr>
      <dsp:spPr>
        <a:xfrm>
          <a:off x="3527570" y="2661459"/>
          <a:ext cx="2124547" cy="967341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Não existe posicionamento</a:t>
          </a:r>
        </a:p>
      </dsp:txBody>
      <dsp:txXfrm>
        <a:off x="3527570" y="2661459"/>
        <a:ext cx="2124547" cy="967341"/>
      </dsp:txXfrm>
    </dsp:sp>
    <dsp:sp modelId="{5215940A-56D2-4817-837F-ACF640973CF2}">
      <dsp:nvSpPr>
        <dsp:cNvPr id="0" name=""/>
        <dsp:cNvSpPr/>
      </dsp:nvSpPr>
      <dsp:spPr>
        <a:xfrm>
          <a:off x="4537315" y="3628800"/>
          <a:ext cx="91440" cy="376264"/>
        </a:xfrm>
        <a:custGeom>
          <a:avLst/>
          <a:gdLst/>
          <a:ahLst/>
          <a:cxnLst/>
          <a:rect l="0" t="0" r="0" b="0"/>
          <a:pathLst>
            <a:path>
              <a:moveTo>
                <a:pt x="52528" y="0"/>
              </a:moveTo>
              <a:lnTo>
                <a:pt x="52528" y="188132"/>
              </a:lnTo>
              <a:lnTo>
                <a:pt x="45720" y="188132"/>
              </a:lnTo>
              <a:lnTo>
                <a:pt x="45720" y="376264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63EDF-8EE8-4A54-8A93-B35B1A6369A0}">
      <dsp:nvSpPr>
        <dsp:cNvPr id="0" name=""/>
        <dsp:cNvSpPr/>
      </dsp:nvSpPr>
      <dsp:spPr>
        <a:xfrm>
          <a:off x="3563888" y="4005065"/>
          <a:ext cx="2038295" cy="990665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Art. 112, I, CTN</a:t>
          </a:r>
        </a:p>
      </dsp:txBody>
      <dsp:txXfrm>
        <a:off x="3563888" y="4005065"/>
        <a:ext cx="2038295" cy="990665"/>
      </dsp:txXfrm>
    </dsp:sp>
    <dsp:sp modelId="{51062519-D152-4F9F-B703-4F35111FDEF3}">
      <dsp:nvSpPr>
        <dsp:cNvPr id="0" name=""/>
        <dsp:cNvSpPr/>
      </dsp:nvSpPr>
      <dsp:spPr>
        <a:xfrm>
          <a:off x="4537315" y="4995730"/>
          <a:ext cx="91440" cy="5935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93506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34EAD6-3221-4F23-A179-981F6AA8584C}">
      <dsp:nvSpPr>
        <dsp:cNvPr id="0" name=""/>
        <dsp:cNvSpPr/>
      </dsp:nvSpPr>
      <dsp:spPr>
        <a:xfrm>
          <a:off x="3657976" y="5589236"/>
          <a:ext cx="1850119" cy="1034155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Tributo c/ multa de 75%</a:t>
          </a:r>
        </a:p>
      </dsp:txBody>
      <dsp:txXfrm>
        <a:off x="3657976" y="5589236"/>
        <a:ext cx="1850119" cy="1034155"/>
      </dsp:txXfrm>
    </dsp:sp>
    <dsp:sp modelId="{F1AEC0CF-911F-46E6-B93E-873941E9AA06}">
      <dsp:nvSpPr>
        <dsp:cNvPr id="0" name=""/>
        <dsp:cNvSpPr/>
      </dsp:nvSpPr>
      <dsp:spPr>
        <a:xfrm>
          <a:off x="4572000" y="2168094"/>
          <a:ext cx="2542369" cy="493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682"/>
              </a:lnTo>
              <a:lnTo>
                <a:pt x="2542369" y="246682"/>
              </a:lnTo>
              <a:lnTo>
                <a:pt x="2542369" y="49336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995BC-18DB-4DF3-990D-3CB501FE12FE}">
      <dsp:nvSpPr>
        <dsp:cNvPr id="0" name=""/>
        <dsp:cNvSpPr/>
      </dsp:nvSpPr>
      <dsp:spPr>
        <a:xfrm>
          <a:off x="6063140" y="2661459"/>
          <a:ext cx="2102457" cy="933434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Posicionamento contrário</a:t>
          </a:r>
        </a:p>
      </dsp:txBody>
      <dsp:txXfrm>
        <a:off x="6063140" y="2661459"/>
        <a:ext cx="2102457" cy="933434"/>
      </dsp:txXfrm>
    </dsp:sp>
    <dsp:sp modelId="{71A7D7D2-6737-4F78-BF8F-830D9BDDE394}">
      <dsp:nvSpPr>
        <dsp:cNvPr id="0" name=""/>
        <dsp:cNvSpPr/>
      </dsp:nvSpPr>
      <dsp:spPr>
        <a:xfrm>
          <a:off x="7068649" y="3594894"/>
          <a:ext cx="91440" cy="2003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03309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1CC3CF-A1A9-4AE4-8F45-2B7A5754E4B2}">
      <dsp:nvSpPr>
        <dsp:cNvPr id="0" name=""/>
        <dsp:cNvSpPr/>
      </dsp:nvSpPr>
      <dsp:spPr>
        <a:xfrm>
          <a:off x="6189309" y="5598203"/>
          <a:ext cx="1850119" cy="1031713"/>
        </a:xfrm>
        <a:prstGeom prst="roundRect">
          <a:avLst>
            <a:gd name="adj" fmla="val 10000"/>
          </a:avLst>
        </a:prstGeom>
        <a:solidFill>
          <a:srgbClr val="98101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Tributo c/ Multa de 150%</a:t>
          </a:r>
        </a:p>
      </dsp:txBody>
      <dsp:txXfrm>
        <a:off x="6189309" y="5598203"/>
        <a:ext cx="1850119" cy="10317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1464115-A0E1-47FA-BC47-FA14F65D3D6F}" type="datetimeFigureOut">
              <a:rPr lang="pt-BR" smtClean="0"/>
              <a:pPr/>
              <a:t>06/12/2013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71106E5-371C-4CB6-8A5F-6A0D82F7DB3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3068960"/>
            <a:ext cx="6192688" cy="1440160"/>
          </a:xfrm>
        </p:spPr>
        <p:txBody>
          <a:bodyPr>
            <a:normAutofit/>
          </a:bodyPr>
          <a:lstStyle/>
          <a:p>
            <a:pPr algn="r"/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alifornian FB" panose="0207040306080B030204" pitchFamily="18" charset="0"/>
              </a:rPr>
              <a:t>Rafael </a:t>
            </a:r>
            <a:r>
              <a:rPr lang="pt-BR" b="1" dirty="0" err="1" smtClean="0">
                <a:solidFill>
                  <a:schemeClr val="tx2">
                    <a:lumMod val="50000"/>
                  </a:schemeClr>
                </a:solidFill>
                <a:latin typeface="Californian FB" panose="0207040306080B030204" pitchFamily="18" charset="0"/>
              </a:rPr>
              <a:t>Pandolfo</a:t>
            </a:r>
            <a:endParaRPr lang="pt-BR" b="1" dirty="0" smtClean="0">
              <a:solidFill>
                <a:schemeClr val="tx2">
                  <a:lumMod val="50000"/>
                </a:schemeClr>
              </a:solidFill>
              <a:latin typeface="Californian FB" panose="0207040306080B030204" pitchFamily="18" charset="0"/>
            </a:endParaRPr>
          </a:p>
          <a:p>
            <a:pPr algn="r"/>
            <a:r>
              <a:rPr lang="en-US" i="1" dirty="0" smtClean="0">
                <a:solidFill>
                  <a:schemeClr val="tx2">
                    <a:lumMod val="50000"/>
                  </a:schemeClr>
                </a:solidFill>
                <a:latin typeface="Californian FB" panose="0207040306080B030204" pitchFamily="18" charset="0"/>
              </a:rPr>
              <a:t>DOUTOR EM DIREITO TRIBUTÁRIO (PUC-SP)</a:t>
            </a:r>
            <a:endParaRPr lang="pt-BR" i="1" dirty="0" smtClean="0">
              <a:solidFill>
                <a:schemeClr val="tx2">
                  <a:lumMod val="50000"/>
                </a:schemeClr>
              </a:solidFill>
              <a:latin typeface="Californian FB" panose="0207040306080B030204" pitchFamily="18" charset="0"/>
            </a:endParaRPr>
          </a:p>
          <a:p>
            <a:pPr algn="r"/>
            <a:r>
              <a:rPr lang="pt-BR" sz="2000" i="1" dirty="0" smtClean="0">
                <a:solidFill>
                  <a:schemeClr val="tx2">
                    <a:lumMod val="50000"/>
                  </a:schemeClr>
                </a:solidFill>
                <a:latin typeface="Californian FB" panose="0207040306080B030204" pitchFamily="18" charset="0"/>
              </a:rPr>
              <a:t>Advogado</a:t>
            </a:r>
          </a:p>
          <a:p>
            <a:pPr algn="r"/>
            <a:r>
              <a:rPr lang="pt-BR" sz="2000" i="1" dirty="0" smtClean="0">
                <a:solidFill>
                  <a:schemeClr val="tx2">
                    <a:lumMod val="50000"/>
                  </a:schemeClr>
                </a:solidFill>
                <a:latin typeface="Californian FB" panose="0207040306080B030204" pitchFamily="18" charset="0"/>
              </a:rPr>
              <a:t>Conselheiro Titular CARF/MF</a:t>
            </a:r>
            <a:endParaRPr lang="pt-BR" sz="2000" i="1" dirty="0">
              <a:solidFill>
                <a:schemeClr val="tx2">
                  <a:lumMod val="50000"/>
                </a:schemeClr>
              </a:solidFill>
              <a:latin typeface="Californian FB" panose="0207040306080B030204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208912" cy="2305531"/>
          </a:xfrm>
        </p:spPr>
        <p:txBody>
          <a:bodyPr>
            <a:normAutofit fontScale="90000"/>
          </a:bodyPr>
          <a:lstStyle/>
          <a:p>
            <a:pPr algn="just"/>
            <a:r>
              <a:rPr lang="pt-BR" sz="4000" dirty="0">
                <a:ln w="12700">
                  <a:noFill/>
                </a:ln>
                <a:solidFill>
                  <a:schemeClr val="tx1"/>
                </a:solidFill>
                <a:latin typeface="Californian FB" panose="0207040306080B030204" pitchFamily="18" charset="0"/>
              </a:rPr>
              <a:t>Multas em </a:t>
            </a:r>
            <a:r>
              <a:rPr lang="pt-BR" sz="4000" dirty="0" smtClean="0">
                <a:ln w="12700">
                  <a:noFill/>
                </a:ln>
                <a:solidFill>
                  <a:schemeClr val="tx1"/>
                </a:solidFill>
                <a:latin typeface="Californian FB" panose="0207040306080B030204" pitchFamily="18" charset="0"/>
              </a:rPr>
              <a:t>matéria </a:t>
            </a:r>
            <a:r>
              <a:rPr lang="pt-BR" sz="4000" dirty="0">
                <a:ln w="12700">
                  <a:noFill/>
                </a:ln>
                <a:solidFill>
                  <a:schemeClr val="tx1"/>
                </a:solidFill>
                <a:latin typeface="Californian FB" panose="0207040306080B030204" pitchFamily="18" charset="0"/>
              </a:rPr>
              <a:t>tributária</a:t>
            </a:r>
            <a:r>
              <a:rPr lang="pt-BR" sz="4000" dirty="0" smtClean="0">
                <a:ln w="12700">
                  <a:noFill/>
                </a:ln>
                <a:solidFill>
                  <a:schemeClr val="tx1"/>
                </a:solidFill>
                <a:latin typeface="Californian FB" panose="0207040306080B030204" pitchFamily="18" charset="0"/>
              </a:rPr>
              <a:t>:</a:t>
            </a:r>
            <a:r>
              <a:rPr lang="pt-BR" sz="1800" dirty="0" smtClean="0">
                <a:ln w="12700">
                  <a:noFill/>
                </a:ln>
                <a:solidFill>
                  <a:schemeClr val="tx1"/>
                </a:solidFill>
                <a:latin typeface="Californian FB" panose="0207040306080B030204" pitchFamily="18" charset="0"/>
              </a:rPr>
              <a:t> </a:t>
            </a:r>
            <a:r>
              <a:rPr lang="pt-BR" sz="3200" dirty="0" smtClean="0">
                <a:ln w="12700">
                  <a:noFill/>
                </a:ln>
                <a:solidFill>
                  <a:schemeClr val="tx1"/>
                </a:solidFill>
                <a:latin typeface="Californian FB" panose="0207040306080B030204" pitchFamily="18" charset="0"/>
              </a:rPr>
              <a:t/>
            </a:r>
            <a:br>
              <a:rPr lang="pt-BR" sz="3200" dirty="0" smtClean="0">
                <a:ln w="12700">
                  <a:noFill/>
                </a:ln>
                <a:solidFill>
                  <a:schemeClr val="tx1"/>
                </a:solidFill>
                <a:latin typeface="Californian FB" panose="0207040306080B030204" pitchFamily="18" charset="0"/>
              </a:rPr>
            </a:br>
            <a:r>
              <a:rPr lang="pt-BR" sz="2800" dirty="0" smtClean="0">
                <a:ln w="12700">
                  <a:noFill/>
                </a:ln>
                <a:solidFill>
                  <a:schemeClr val="tx1"/>
                </a:solidFill>
                <a:latin typeface="Californian FB" panose="0207040306080B030204" pitchFamily="18" charset="0"/>
              </a:rPr>
              <a:t>Planejamento tributário; multas agravante e qualificada; proporcionalidade</a:t>
            </a:r>
            <a:endParaRPr lang="pt-BR" sz="2800" dirty="0">
              <a:ln w="12700">
                <a:noFill/>
              </a:ln>
              <a:solidFill>
                <a:schemeClr val="tx1"/>
              </a:solidFill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94738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Roteiro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Multa Agravada</a:t>
            </a:r>
          </a:p>
          <a:p>
            <a:r>
              <a:rPr lang="pt-BR" dirty="0" smtClean="0"/>
              <a:t>Multa Qualificada</a:t>
            </a:r>
          </a:p>
          <a:p>
            <a:r>
              <a:rPr lang="pt-BR" dirty="0" smtClean="0"/>
              <a:t>Planejamento Tributário</a:t>
            </a:r>
          </a:p>
          <a:p>
            <a:r>
              <a:rPr lang="pt-BR" dirty="0" smtClean="0"/>
              <a:t>Proporcionalidade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7861774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Multa Agravada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Fundamento Legal – §2º, Art. 44, Lei nº 9.430/96: </a:t>
            </a:r>
          </a:p>
          <a:p>
            <a:pPr marL="548640" lvl="2" indent="0" algn="just">
              <a:buNone/>
            </a:pPr>
            <a:r>
              <a:rPr lang="pt-BR" sz="2000" dirty="0" smtClean="0"/>
              <a:t>§ 2º  </a:t>
            </a:r>
            <a:r>
              <a:rPr lang="pt-BR" sz="2000" dirty="0"/>
              <a:t>Os percentuais de multa a que se referem o inciso I do caput e o § </a:t>
            </a:r>
            <a:r>
              <a:rPr lang="pt-BR" sz="2000" dirty="0" smtClean="0"/>
              <a:t>1º </a:t>
            </a:r>
            <a:r>
              <a:rPr lang="pt-BR" sz="2000" dirty="0"/>
              <a:t>deste artigo serão aumentados de metade, nos </a:t>
            </a:r>
            <a:r>
              <a:rPr lang="pt-BR" sz="2000" b="1" dirty="0"/>
              <a:t>casos de não atendimento pelo sujeito passivo</a:t>
            </a:r>
            <a:r>
              <a:rPr lang="pt-BR" sz="2000" dirty="0"/>
              <a:t>, </a:t>
            </a:r>
            <a:r>
              <a:rPr lang="pt-BR" sz="2000" b="1" dirty="0"/>
              <a:t>no prazo marcado</a:t>
            </a:r>
            <a:r>
              <a:rPr lang="pt-BR" sz="2000" dirty="0"/>
              <a:t>, de intimação para</a:t>
            </a:r>
            <a:r>
              <a:rPr lang="pt-BR" sz="2000" dirty="0" smtClean="0"/>
              <a:t>:</a:t>
            </a:r>
          </a:p>
          <a:p>
            <a:pPr marL="548640" lvl="2" indent="0" algn="just">
              <a:buNone/>
            </a:pPr>
            <a:r>
              <a:rPr lang="pt-BR" sz="2000" dirty="0" smtClean="0"/>
              <a:t>I </a:t>
            </a:r>
            <a:r>
              <a:rPr lang="pt-BR" sz="2000" dirty="0"/>
              <a:t>- prestar esclarecimentos; </a:t>
            </a:r>
            <a:endParaRPr lang="pt-BR" sz="2000" dirty="0" smtClean="0"/>
          </a:p>
          <a:p>
            <a:pPr marL="548640" lvl="2" indent="0" algn="just">
              <a:buNone/>
            </a:pPr>
            <a:r>
              <a:rPr lang="pt-BR" sz="2000" dirty="0" smtClean="0"/>
              <a:t>II </a:t>
            </a:r>
            <a:r>
              <a:rPr lang="pt-BR" sz="2000" dirty="0"/>
              <a:t>- apresentar os arquivos ou sistemas de que tratam os </a:t>
            </a:r>
            <a:r>
              <a:rPr lang="pt-BR" sz="2000" dirty="0" err="1"/>
              <a:t>arts</a:t>
            </a:r>
            <a:r>
              <a:rPr lang="pt-BR" sz="2000" dirty="0"/>
              <a:t>. 11 a 13 da Lei no 8.218, de 29 de agosto de </a:t>
            </a:r>
            <a:r>
              <a:rPr lang="pt-BR" sz="2000" dirty="0" smtClean="0"/>
              <a:t>1991;</a:t>
            </a:r>
          </a:p>
          <a:p>
            <a:pPr marL="548640" lvl="2" indent="0" algn="just">
              <a:buNone/>
            </a:pPr>
            <a:r>
              <a:rPr lang="pt-BR" sz="2000" dirty="0" smtClean="0"/>
              <a:t>III </a:t>
            </a:r>
            <a:r>
              <a:rPr lang="pt-BR" sz="2000" dirty="0"/>
              <a:t>- apresentar a documentação técnica de que trata o art. 38 desta Lei.</a:t>
            </a:r>
          </a:p>
        </p:txBody>
      </p:sp>
    </p:spTree>
    <p:extLst>
      <p:ext uri="{BB962C8B-B14F-4D97-AF65-F5344CB8AC3E}">
        <p14:creationId xmlns="" xmlns:p14="http://schemas.microsoft.com/office/powerpoint/2010/main" val="24238773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61806266"/>
              </p:ext>
            </p:extLst>
          </p:nvPr>
        </p:nvGraphicFramePr>
        <p:xfrm>
          <a:off x="0" y="116632"/>
          <a:ext cx="8964488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100970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Multa Agravada - Hipóteses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b="1" dirty="0" smtClean="0"/>
              <a:t>I - prestar esclarecimentos</a:t>
            </a:r>
          </a:p>
          <a:p>
            <a:pPr lvl="1"/>
            <a:r>
              <a:rPr lang="pt-BR" dirty="0" smtClean="0"/>
              <a:t>Prazo deve ser razoável</a:t>
            </a:r>
          </a:p>
          <a:p>
            <a:pPr lvl="2"/>
            <a:r>
              <a:rPr lang="pt-BR" dirty="0" smtClean="0"/>
              <a:t>Levar em conta: documento é pré-existente? Qual o volume da documentação requisitada?</a:t>
            </a:r>
          </a:p>
          <a:p>
            <a:pPr lvl="1"/>
            <a:r>
              <a:rPr lang="pt-BR" dirty="0" smtClean="0"/>
              <a:t>É documento de escrituração regular/obrigatória ou algo específico que deve ser elaborado?</a:t>
            </a:r>
          </a:p>
          <a:p>
            <a:pPr lvl="1"/>
            <a:r>
              <a:rPr lang="pt-BR" dirty="0" smtClean="0"/>
              <a:t>Quem deve elaborar a prova da materialidade? (Art. 142, CTN);</a:t>
            </a:r>
          </a:p>
          <a:p>
            <a:pPr lvl="1"/>
            <a:r>
              <a:rPr lang="pt-BR" dirty="0" smtClean="0"/>
              <a:t>Ninguém é obrigado a produzir prova contra si.</a:t>
            </a:r>
          </a:p>
          <a:p>
            <a:pPr marL="274320" lvl="1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379685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Multa Agravada - Hipóteses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b="1" dirty="0"/>
              <a:t>II - apresentar os arquivos ou sistemas de que tratam os </a:t>
            </a:r>
            <a:r>
              <a:rPr lang="pt-BR" sz="2800" b="1" dirty="0" err="1"/>
              <a:t>arts</a:t>
            </a:r>
            <a:r>
              <a:rPr lang="pt-BR" sz="2800" b="1" dirty="0"/>
              <a:t>. 11 a 13 da Lei no 8.218, de 29 de agosto de </a:t>
            </a:r>
            <a:r>
              <a:rPr lang="pt-BR" sz="2800" b="1" dirty="0" smtClean="0"/>
              <a:t>1991</a:t>
            </a:r>
          </a:p>
          <a:p>
            <a:pPr marL="354013" indent="-265113" algn="just" defTabSz="900113">
              <a:buSzPct val="85000"/>
            </a:pPr>
            <a:r>
              <a:rPr lang="pt-BR" sz="2800" b="1" dirty="0"/>
              <a:t>III - apresentar a documentação técnica de que trata o art. 38 desta Lei.</a:t>
            </a:r>
          </a:p>
          <a:p>
            <a:pPr lvl="1" algn="just"/>
            <a:r>
              <a:rPr lang="pt-BR" dirty="0" smtClean="0"/>
              <a:t>São documentos que o contribuinte está legalmente obrigado a deter e a deixar à disposição da Fiscalização.</a:t>
            </a:r>
          </a:p>
          <a:p>
            <a:pPr lvl="1" algn="just"/>
            <a:endParaRPr lang="pt-BR" dirty="0" smtClean="0"/>
          </a:p>
          <a:p>
            <a:pPr marL="274320" lvl="1" indent="0">
              <a:buNone/>
            </a:pPr>
            <a:endParaRPr lang="pt-BR" dirty="0" smtClean="0"/>
          </a:p>
          <a:p>
            <a:pPr marL="274320" lvl="1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127017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 smtClean="0"/>
              <a:t>Multa Agravada - Jurisprudência</a:t>
            </a:r>
            <a:endParaRPr lang="pt-BR" sz="2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BR" sz="2800" dirty="0"/>
              <a:t>Somente em casos onde a falta de apresentação </a:t>
            </a:r>
            <a:r>
              <a:rPr lang="pt-BR" sz="2800" dirty="0" smtClean="0"/>
              <a:t>da documentação no </a:t>
            </a:r>
            <a:r>
              <a:rPr lang="pt-BR" sz="2800" dirty="0"/>
              <a:t>prazo impediu o </a:t>
            </a:r>
            <a:r>
              <a:rPr lang="pt-BR" sz="2800" dirty="0" smtClean="0"/>
              <a:t>lançamento;</a:t>
            </a:r>
            <a:endParaRPr lang="pt-BR" sz="2800" dirty="0"/>
          </a:p>
          <a:p>
            <a:pPr lvl="1" algn="just"/>
            <a:endParaRPr lang="pt-BR" dirty="0" smtClean="0"/>
          </a:p>
          <a:p>
            <a:pPr marL="274320" lvl="1" indent="0">
              <a:buNone/>
            </a:pPr>
            <a:endParaRPr lang="pt-BR" dirty="0" smtClean="0"/>
          </a:p>
          <a:p>
            <a:pPr marL="176213" indent="0" algn="just">
              <a:buNone/>
            </a:pPr>
            <a:r>
              <a:rPr lang="pt-BR" dirty="0" smtClean="0"/>
              <a:t>MULTA </a:t>
            </a:r>
            <a:r>
              <a:rPr lang="pt-BR" dirty="0"/>
              <a:t>AGRAVADA. FALTA DE ATENDIMENTO A INTIMAÇÕES.</a:t>
            </a:r>
          </a:p>
          <a:p>
            <a:pPr marL="176213" indent="0" algn="just">
              <a:buNone/>
            </a:pPr>
            <a:r>
              <a:rPr lang="pt-BR" dirty="0" smtClean="0"/>
              <a:t>É </a:t>
            </a:r>
            <a:r>
              <a:rPr lang="pt-BR" dirty="0"/>
              <a:t>inaplicável o </a:t>
            </a:r>
            <a:r>
              <a:rPr lang="pt-BR" dirty="0" smtClean="0"/>
              <a:t>agravamento </a:t>
            </a:r>
            <a:r>
              <a:rPr lang="pt-BR" dirty="0"/>
              <a:t>de multa quando o </a:t>
            </a:r>
            <a:r>
              <a:rPr lang="pt-BR" dirty="0" smtClean="0"/>
              <a:t>não  atendimento </a:t>
            </a:r>
            <a:r>
              <a:rPr lang="pt-BR" dirty="0"/>
              <a:t>a </a:t>
            </a:r>
            <a:r>
              <a:rPr lang="pt-BR" dirty="0" smtClean="0"/>
              <a:t>intimação da </a:t>
            </a:r>
            <a:r>
              <a:rPr lang="pt-BR" dirty="0"/>
              <a:t>Fiscalização não inviabilizar o lançamento do tributo</a:t>
            </a:r>
            <a:r>
              <a:rPr lang="pt-BR" dirty="0" smtClean="0"/>
              <a:t>.</a:t>
            </a:r>
          </a:p>
          <a:p>
            <a:pPr marL="176213" indent="0" algn="just">
              <a:buNone/>
            </a:pPr>
            <a:r>
              <a:rPr lang="pt-BR" i="1" dirty="0" smtClean="0"/>
              <a:t>(CARF. 2ª </a:t>
            </a:r>
            <a:r>
              <a:rPr lang="pt-BR" i="1" dirty="0"/>
              <a:t>Seção de </a:t>
            </a:r>
            <a:r>
              <a:rPr lang="pt-BR" i="1" dirty="0" smtClean="0"/>
              <a:t>Julgamento. </a:t>
            </a:r>
            <a:r>
              <a:rPr lang="pt-BR" i="1" dirty="0"/>
              <a:t>2ª Câmara</a:t>
            </a:r>
            <a:r>
              <a:rPr lang="pt-BR" i="1" dirty="0" smtClean="0"/>
              <a:t>. 2ª Turma Ordinária. </a:t>
            </a:r>
            <a:r>
              <a:rPr lang="pt-BR" i="1" dirty="0"/>
              <a:t>Ac. 2202-002.331.</a:t>
            </a:r>
            <a:r>
              <a:rPr lang="pt-BR" i="1" dirty="0" smtClean="0"/>
              <a:t> Rel. Rafael Pandolfo. </a:t>
            </a:r>
            <a:r>
              <a:rPr lang="pt-BR" i="1" dirty="0" err="1" smtClean="0"/>
              <a:t>Julg</a:t>
            </a:r>
            <a:r>
              <a:rPr lang="pt-BR" i="1" dirty="0" smtClean="0"/>
              <a:t>. em 19/06/13)</a:t>
            </a:r>
            <a:endParaRPr lang="pt-BR" i="1" dirty="0"/>
          </a:p>
        </p:txBody>
      </p:sp>
    </p:spTree>
    <p:extLst>
      <p:ext uri="{BB962C8B-B14F-4D97-AF65-F5344CB8AC3E}">
        <p14:creationId xmlns="" xmlns:p14="http://schemas.microsoft.com/office/powerpoint/2010/main" val="16765370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 smtClean="0"/>
              <a:t>Multa Agravada - Jurisprudência</a:t>
            </a:r>
            <a:endParaRPr lang="pt-BR" sz="2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sz="2800" dirty="0" smtClean="0"/>
              <a:t>(...)Na </a:t>
            </a:r>
            <a:r>
              <a:rPr lang="pt-BR" sz="2800" dirty="0"/>
              <a:t>aplicação do </a:t>
            </a:r>
            <a:r>
              <a:rPr lang="pt-BR" sz="2800" b="1" dirty="0"/>
              <a:t>agravamento</a:t>
            </a:r>
            <a:r>
              <a:rPr lang="pt-BR" sz="2800" dirty="0"/>
              <a:t> e da </a:t>
            </a:r>
            <a:r>
              <a:rPr lang="pt-BR" sz="2800" b="1" dirty="0"/>
              <a:t>qualificação</a:t>
            </a:r>
            <a:r>
              <a:rPr lang="pt-BR" sz="2800" dirty="0"/>
              <a:t> das multas devemos levar </a:t>
            </a:r>
            <a:r>
              <a:rPr lang="pt-BR" sz="2800" dirty="0" smtClean="0"/>
              <a:t>em conta </a:t>
            </a:r>
            <a:r>
              <a:rPr lang="pt-BR" sz="2800" dirty="0"/>
              <a:t>o intuito do sujeito passivo, pois </a:t>
            </a:r>
            <a:r>
              <a:rPr lang="pt-BR" sz="2800" b="1" i="1" dirty="0">
                <a:solidFill>
                  <a:srgbClr val="981010"/>
                </a:solidFill>
              </a:rPr>
              <a:t>somente em casos comprovados em que o </a:t>
            </a:r>
            <a:r>
              <a:rPr lang="pt-BR" sz="2800" b="1" i="1" dirty="0" smtClean="0">
                <a:solidFill>
                  <a:srgbClr val="981010"/>
                </a:solidFill>
              </a:rPr>
              <a:t>contribuinte busca</a:t>
            </a:r>
            <a:r>
              <a:rPr lang="pt-BR" sz="2800" b="1" i="1" dirty="0"/>
              <a:t>, por ações ou omissões, </a:t>
            </a:r>
            <a:r>
              <a:rPr lang="pt-BR" sz="2800" b="1" i="1" dirty="0">
                <a:solidFill>
                  <a:srgbClr val="981010"/>
                </a:solidFill>
              </a:rPr>
              <a:t>dificultar a busca da verdade material </a:t>
            </a:r>
            <a:r>
              <a:rPr lang="pt-BR" sz="2800" b="1" i="1" dirty="0"/>
              <a:t>sobre a ocorrência do </a:t>
            </a:r>
            <a:r>
              <a:rPr lang="pt-BR" sz="2800" b="1" i="1" dirty="0" smtClean="0"/>
              <a:t>fato gerador </a:t>
            </a:r>
            <a:r>
              <a:rPr lang="pt-BR" sz="2800" b="1" i="1" dirty="0"/>
              <a:t>e a respectiva base de cálculo </a:t>
            </a:r>
            <a:r>
              <a:rPr lang="pt-BR" sz="2800" b="1" i="1" dirty="0">
                <a:solidFill>
                  <a:srgbClr val="981010"/>
                </a:solidFill>
              </a:rPr>
              <a:t>é que a penalização deve ocorrer</a:t>
            </a:r>
            <a:r>
              <a:rPr lang="pt-BR" sz="2800" i="1" dirty="0" smtClean="0"/>
              <a:t>.(...)</a:t>
            </a:r>
          </a:p>
          <a:p>
            <a:pPr algn="just"/>
            <a:endParaRPr lang="pt-BR" sz="2800" i="1" dirty="0" smtClean="0"/>
          </a:p>
          <a:p>
            <a:pPr marL="114300" indent="0" algn="just">
              <a:buNone/>
            </a:pPr>
            <a:r>
              <a:rPr lang="pt-BR" sz="2800" i="1" dirty="0" smtClean="0"/>
              <a:t>(CSRF. 2ª Turma. Ac. 9202-01.949. Red. Marcelo Oliveira. </a:t>
            </a:r>
            <a:r>
              <a:rPr lang="pt-BR" sz="2800" i="1" dirty="0" err="1" smtClean="0"/>
              <a:t>Julg</a:t>
            </a:r>
            <a:r>
              <a:rPr lang="pt-BR" sz="2800" i="1" dirty="0" smtClean="0"/>
              <a:t>. em 15/02/12)</a:t>
            </a:r>
            <a:endParaRPr lang="pt-BR" i="1" dirty="0"/>
          </a:p>
        </p:txBody>
      </p:sp>
    </p:spTree>
    <p:extLst>
      <p:ext uri="{BB962C8B-B14F-4D97-AF65-F5344CB8AC3E}">
        <p14:creationId xmlns="" xmlns:p14="http://schemas.microsoft.com/office/powerpoint/2010/main" val="2906877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 smtClean="0"/>
              <a:t>Multa Agravada - Jurisprudência</a:t>
            </a:r>
            <a:endParaRPr lang="pt-BR" sz="2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752600"/>
            <a:ext cx="8712968" cy="498876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t-BR" sz="2800" b="1" i="1" dirty="0" smtClean="0"/>
              <a:t>12ª Proposta de Enunciado de Súmula do CARF:</a:t>
            </a:r>
            <a:r>
              <a:rPr lang="pt-BR" sz="2800" i="1" dirty="0" smtClean="0"/>
              <a:t>	</a:t>
            </a:r>
          </a:p>
          <a:p>
            <a:pPr marL="114300" indent="0" algn="just">
              <a:buNone/>
            </a:pPr>
            <a:r>
              <a:rPr lang="pt-BR" sz="2800" dirty="0" smtClean="0"/>
              <a:t>A </a:t>
            </a:r>
            <a:r>
              <a:rPr lang="pt-BR" sz="2800" dirty="0"/>
              <a:t>falta de apresentação de livros e documentos da escrituração não justifica, por si só, o agravamento da multa de oficio, quando essa omissão motivou o arbitramento dos lucros</a:t>
            </a:r>
            <a:r>
              <a:rPr lang="pt-BR" dirty="0" smtClean="0"/>
              <a:t>.</a:t>
            </a:r>
          </a:p>
          <a:p>
            <a:pPr marL="114300" indent="0" algn="just">
              <a:buNone/>
            </a:pPr>
            <a:endParaRPr lang="pt-BR" dirty="0"/>
          </a:p>
          <a:p>
            <a:pPr marL="114300" indent="0" algn="just">
              <a:buNone/>
            </a:pPr>
            <a:r>
              <a:rPr lang="pt-BR" dirty="0" smtClean="0"/>
              <a:t>Precedente:</a:t>
            </a:r>
          </a:p>
          <a:p>
            <a:pPr marL="114300" indent="0" algn="just">
              <a:buNone/>
            </a:pPr>
            <a:r>
              <a:rPr lang="pt-BR" dirty="0"/>
              <a:t>MULTA DE OFÍCIO AGRAVADA. </a:t>
            </a:r>
            <a:r>
              <a:rPr lang="pt-BR" b="1" dirty="0">
                <a:solidFill>
                  <a:srgbClr val="981010"/>
                </a:solidFill>
              </a:rPr>
              <a:t>APRESENTAÇÃO PARCIAL </a:t>
            </a:r>
            <a:r>
              <a:rPr lang="pt-BR" b="1" dirty="0" smtClean="0">
                <a:solidFill>
                  <a:srgbClr val="981010"/>
                </a:solidFill>
              </a:rPr>
              <a:t>DA DOCUMENTAÇÃO </a:t>
            </a:r>
            <a:r>
              <a:rPr lang="pt-BR" b="1" dirty="0">
                <a:solidFill>
                  <a:srgbClr val="981010"/>
                </a:solidFill>
              </a:rPr>
              <a:t>SOLICITADA. FALTA DE APRESENTAÇÃO </a:t>
            </a:r>
            <a:r>
              <a:rPr lang="pt-BR" b="1" dirty="0" smtClean="0">
                <a:solidFill>
                  <a:srgbClr val="981010"/>
                </a:solidFill>
              </a:rPr>
              <a:t>DE LIVRO </a:t>
            </a:r>
            <a:r>
              <a:rPr lang="pt-BR" b="1" dirty="0">
                <a:solidFill>
                  <a:srgbClr val="981010"/>
                </a:solidFill>
              </a:rPr>
              <a:t>DIÁRIO E RAZÃO</a:t>
            </a:r>
            <a:r>
              <a:rPr lang="pt-BR" dirty="0">
                <a:solidFill>
                  <a:srgbClr val="981010"/>
                </a:solidFill>
              </a:rPr>
              <a:t>. </a:t>
            </a:r>
            <a:r>
              <a:rPr lang="pt-BR" dirty="0"/>
              <a:t>ARBITRAMENTO DO LUCRO. FALTA </a:t>
            </a:r>
            <a:r>
              <a:rPr lang="pt-BR" dirty="0" smtClean="0"/>
              <a:t>DE ATENDIMENTO </a:t>
            </a:r>
            <a:r>
              <a:rPr lang="pt-BR" dirty="0"/>
              <a:t>DE INTIMAÇÃO. HIPÓTESE </a:t>
            </a:r>
            <a:r>
              <a:rPr lang="pt-BR" dirty="0" smtClean="0"/>
              <a:t>DE INAPLICABILIDADE</a:t>
            </a:r>
            <a:r>
              <a:rPr lang="pt-BR" dirty="0"/>
              <a:t>.</a:t>
            </a:r>
          </a:p>
          <a:p>
            <a:pPr marL="114300" indent="0" algn="just">
              <a:buNone/>
            </a:pPr>
            <a:r>
              <a:rPr lang="pt-BR" dirty="0" smtClean="0"/>
              <a:t>Inaplicável </a:t>
            </a:r>
            <a:r>
              <a:rPr lang="pt-BR" dirty="0"/>
              <a:t>o agravamento da multa de ofício em face do não atendimento </a:t>
            </a:r>
            <a:r>
              <a:rPr lang="pt-BR" dirty="0" smtClean="0"/>
              <a:t>à intimação </a:t>
            </a:r>
            <a:r>
              <a:rPr lang="pt-BR" dirty="0"/>
              <a:t>fiscal para apresentação dos livros contábeis e </a:t>
            </a:r>
            <a:r>
              <a:rPr lang="pt-BR" dirty="0" smtClean="0"/>
              <a:t>documentação fiscal</a:t>
            </a:r>
            <a:r>
              <a:rPr lang="pt-BR" dirty="0"/>
              <a:t>, já que </a:t>
            </a:r>
            <a:r>
              <a:rPr lang="pt-BR" b="1" dirty="0">
                <a:solidFill>
                  <a:srgbClr val="981010"/>
                </a:solidFill>
              </a:rPr>
              <a:t>estas omissões têm </a:t>
            </a:r>
            <a:r>
              <a:rPr lang="pt-BR" b="1" dirty="0" err="1">
                <a:solidFill>
                  <a:srgbClr val="981010"/>
                </a:solidFill>
              </a:rPr>
              <a:t>conseqüências</a:t>
            </a:r>
            <a:r>
              <a:rPr lang="pt-BR" b="1" dirty="0">
                <a:solidFill>
                  <a:srgbClr val="981010"/>
                </a:solidFill>
              </a:rPr>
              <a:t> específicas previstas </a:t>
            </a:r>
            <a:r>
              <a:rPr lang="pt-BR" b="1" dirty="0" smtClean="0">
                <a:solidFill>
                  <a:srgbClr val="981010"/>
                </a:solidFill>
              </a:rPr>
              <a:t>na legislação </a:t>
            </a:r>
            <a:r>
              <a:rPr lang="pt-BR" b="1" dirty="0">
                <a:solidFill>
                  <a:srgbClr val="981010"/>
                </a:solidFill>
              </a:rPr>
              <a:t>de regência, que no caso foi o arbitramento do lucro</a:t>
            </a:r>
            <a:r>
              <a:rPr lang="pt-BR" dirty="0"/>
              <a:t> em razão </a:t>
            </a:r>
            <a:r>
              <a:rPr lang="pt-BR" dirty="0" smtClean="0"/>
              <a:t>da falta </a:t>
            </a:r>
            <a:r>
              <a:rPr lang="pt-BR" dirty="0"/>
              <a:t>da apresentação dos livros e documentos da escrituração comercial </a:t>
            </a:r>
            <a:r>
              <a:rPr lang="pt-BR" dirty="0" smtClean="0"/>
              <a:t>e fiscal</a:t>
            </a:r>
            <a:r>
              <a:rPr lang="pt-BR" dirty="0"/>
              <a:t>.</a:t>
            </a:r>
          </a:p>
          <a:p>
            <a:pPr algn="just"/>
            <a:endParaRPr lang="pt-BR" i="1" dirty="0"/>
          </a:p>
        </p:txBody>
      </p:sp>
    </p:spTree>
    <p:extLst>
      <p:ext uri="{BB962C8B-B14F-4D97-AF65-F5344CB8AC3E}">
        <p14:creationId xmlns="" xmlns:p14="http://schemas.microsoft.com/office/powerpoint/2010/main" val="1758710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981010"/>
                </a:solidFill>
              </a:rPr>
              <a:t>Multa Agravada - Jurisprudência</a:t>
            </a:r>
            <a:endParaRPr lang="pt-BR" sz="2800" b="1" dirty="0">
              <a:solidFill>
                <a:srgbClr val="98101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2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sz="3100" dirty="0"/>
              <a:t>MULTA AGRAVADA </a:t>
            </a:r>
            <a:r>
              <a:rPr lang="pt-BR" sz="3100" b="1" dirty="0" smtClean="0">
                <a:solidFill>
                  <a:srgbClr val="981010"/>
                </a:solidFill>
              </a:rPr>
              <a:t>NÃO COMPROVAÇÃO </a:t>
            </a:r>
            <a:r>
              <a:rPr lang="pt-BR" sz="3100" b="1" dirty="0">
                <a:solidFill>
                  <a:srgbClr val="981010"/>
                </a:solidFill>
              </a:rPr>
              <a:t>DA ORIGEM </a:t>
            </a:r>
            <a:r>
              <a:rPr lang="pt-BR" sz="3100" b="1" dirty="0" smtClean="0">
                <a:solidFill>
                  <a:srgbClr val="981010"/>
                </a:solidFill>
              </a:rPr>
              <a:t>DOS DEPÓSITOS BANCÁRIOS.</a:t>
            </a:r>
            <a:r>
              <a:rPr lang="pt-BR" sz="3100" dirty="0" smtClean="0"/>
              <a:t> </a:t>
            </a:r>
            <a:r>
              <a:rPr lang="pt-BR" sz="3100" dirty="0"/>
              <a:t>IMPOSSIBILIDADE</a:t>
            </a:r>
          </a:p>
          <a:p>
            <a:pPr marL="0" indent="0" algn="just">
              <a:buNone/>
            </a:pPr>
            <a:r>
              <a:rPr lang="pt-BR" sz="3100" dirty="0" smtClean="0"/>
              <a:t>Quando se </a:t>
            </a:r>
            <a:r>
              <a:rPr lang="pt-BR" sz="3100" dirty="0"/>
              <a:t>intima </a:t>
            </a:r>
            <a:r>
              <a:rPr lang="pt-BR" sz="3100" dirty="0" smtClean="0"/>
              <a:t>o sujeito </a:t>
            </a:r>
            <a:r>
              <a:rPr lang="pt-BR" sz="3100" dirty="0"/>
              <a:t>passivo a apresentar provas que a lei define como de </a:t>
            </a:r>
            <a:r>
              <a:rPr lang="pt-BR" sz="3100" dirty="0" smtClean="0"/>
              <a:t>responsabilidade dele </a:t>
            </a:r>
            <a:r>
              <a:rPr lang="pt-BR" sz="3100" dirty="0"/>
              <a:t>e que se consubstanciam nos meios hábeis à conformação ou não </a:t>
            </a:r>
            <a:r>
              <a:rPr lang="pt-BR" sz="3100" dirty="0" smtClean="0"/>
              <a:t>da presunção</a:t>
            </a:r>
            <a:r>
              <a:rPr lang="pt-BR" sz="3100" dirty="0"/>
              <a:t>, </a:t>
            </a:r>
            <a:r>
              <a:rPr lang="pt-BR" sz="3100" b="1" dirty="0">
                <a:solidFill>
                  <a:srgbClr val="981010"/>
                </a:solidFill>
              </a:rPr>
              <a:t>a não apresentação destas provas tem por única decorrência </a:t>
            </a:r>
            <a:r>
              <a:rPr lang="pt-BR" sz="3100" b="1" dirty="0" smtClean="0">
                <a:solidFill>
                  <a:srgbClr val="981010"/>
                </a:solidFill>
              </a:rPr>
              <a:t>ter-se por </a:t>
            </a:r>
            <a:r>
              <a:rPr lang="pt-BR" sz="3100" b="1" dirty="0">
                <a:solidFill>
                  <a:srgbClr val="981010"/>
                </a:solidFill>
              </a:rPr>
              <a:t>verdade aquilo que a hipótese legal presume, não sendo suficiente para </a:t>
            </a:r>
            <a:r>
              <a:rPr lang="pt-BR" sz="3100" b="1" dirty="0" smtClean="0">
                <a:solidFill>
                  <a:srgbClr val="981010"/>
                </a:solidFill>
              </a:rPr>
              <a:t>o agravamento </a:t>
            </a:r>
            <a:r>
              <a:rPr lang="pt-BR" sz="3100" b="1" dirty="0">
                <a:solidFill>
                  <a:srgbClr val="981010"/>
                </a:solidFill>
              </a:rPr>
              <a:t>da penalidade</a:t>
            </a:r>
            <a:r>
              <a:rPr lang="pt-BR" sz="3100" dirty="0" smtClean="0"/>
              <a:t>.</a:t>
            </a:r>
          </a:p>
          <a:p>
            <a:pPr marL="0" indent="0" algn="just">
              <a:buNone/>
            </a:pPr>
            <a:endParaRPr lang="pt-BR" sz="3100" dirty="0" smtClean="0"/>
          </a:p>
          <a:p>
            <a:pPr marL="0" indent="0" algn="just">
              <a:buNone/>
            </a:pPr>
            <a:r>
              <a:rPr lang="pt-BR" sz="3100" i="1" dirty="0" smtClean="0"/>
              <a:t>(CSRF. 1ª Turma. Ac. 9101-001.615. Rel. Valmir </a:t>
            </a:r>
            <a:r>
              <a:rPr lang="pt-BR" sz="3100" i="1" dirty="0" err="1" smtClean="0"/>
              <a:t>Sandri</a:t>
            </a:r>
            <a:r>
              <a:rPr lang="pt-BR" sz="3100" i="1" dirty="0" smtClean="0"/>
              <a:t>. </a:t>
            </a:r>
            <a:r>
              <a:rPr lang="pt-BR" sz="3100" i="1" dirty="0" err="1" smtClean="0"/>
              <a:t>Julg</a:t>
            </a:r>
            <a:r>
              <a:rPr lang="pt-BR" sz="3100" i="1" dirty="0" smtClean="0"/>
              <a:t>. em 16/04/13)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0510235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Multa Qualificada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Fundamento Legal §1º, Art. 44, Lei nº 9.430/96</a:t>
            </a:r>
          </a:p>
          <a:p>
            <a:pPr marL="411480" lvl="1" indent="0" algn="just">
              <a:buNone/>
            </a:pPr>
            <a:r>
              <a:rPr lang="pt-BR" dirty="0" smtClean="0"/>
              <a:t>§ 1º  </a:t>
            </a:r>
            <a:r>
              <a:rPr lang="pt-BR" dirty="0"/>
              <a:t>O percentual de multa de que trata o inciso I do caput deste artigo será duplicado nos casos previstos nos </a:t>
            </a:r>
            <a:r>
              <a:rPr lang="pt-BR" b="1" dirty="0" err="1">
                <a:solidFill>
                  <a:srgbClr val="981010"/>
                </a:solidFill>
              </a:rPr>
              <a:t>arts</a:t>
            </a:r>
            <a:r>
              <a:rPr lang="pt-BR" b="1" dirty="0">
                <a:solidFill>
                  <a:srgbClr val="981010"/>
                </a:solidFill>
              </a:rPr>
              <a:t>. 71, 72 e 73 da Lei no 4.502, de 30 de novembro de 1964</a:t>
            </a:r>
            <a:r>
              <a:rPr lang="pt-BR" dirty="0"/>
              <a:t>, independentemente de outras penalidades administrativas ou criminais cabíveis</a:t>
            </a:r>
            <a:r>
              <a:rPr lang="pt-BR" dirty="0" smtClean="0"/>
              <a:t>.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8922984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Multa Qualificada - Hipóteses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SONEGAÇÃO</a:t>
            </a:r>
          </a:p>
          <a:p>
            <a:pPr marL="411480" lvl="1" indent="0" algn="just">
              <a:buNone/>
            </a:pPr>
            <a:r>
              <a:rPr lang="pt-BR" dirty="0" err="1" smtClean="0"/>
              <a:t>Art</a:t>
            </a:r>
            <a:r>
              <a:rPr lang="pt-BR" dirty="0" smtClean="0"/>
              <a:t> </a:t>
            </a:r>
            <a:r>
              <a:rPr lang="pt-BR" dirty="0"/>
              <a:t>. 71. Sonegação é </a:t>
            </a:r>
            <a:r>
              <a:rPr lang="pt-BR" dirty="0" smtClean="0"/>
              <a:t>toda </a:t>
            </a:r>
            <a:r>
              <a:rPr lang="pt-BR" b="1" dirty="0"/>
              <a:t>ação ou omissão dolosa </a:t>
            </a:r>
            <a:r>
              <a:rPr lang="pt-BR" dirty="0"/>
              <a:t>tendente </a:t>
            </a:r>
            <a:r>
              <a:rPr lang="pt-BR" b="1" dirty="0"/>
              <a:t>a impedir ou retardar</a:t>
            </a:r>
            <a:r>
              <a:rPr lang="pt-BR" dirty="0"/>
              <a:t>, total ou parcialmente, </a:t>
            </a:r>
            <a:r>
              <a:rPr lang="pt-BR" b="1" dirty="0"/>
              <a:t>o conhecimento por parte da autoridade fazendária</a:t>
            </a:r>
            <a:r>
              <a:rPr lang="pt-BR" dirty="0"/>
              <a:t>: </a:t>
            </a:r>
          </a:p>
          <a:p>
            <a:pPr marL="411480" lvl="1" indent="0" algn="just">
              <a:buNone/>
            </a:pPr>
            <a:r>
              <a:rPr lang="pt-BR" dirty="0" smtClean="0"/>
              <a:t>I </a:t>
            </a:r>
            <a:r>
              <a:rPr lang="pt-BR" dirty="0"/>
              <a:t>- </a:t>
            </a:r>
            <a:r>
              <a:rPr lang="pt-BR" b="1" dirty="0"/>
              <a:t>da ocorrência do fato gerador</a:t>
            </a:r>
            <a:r>
              <a:rPr lang="pt-BR" dirty="0"/>
              <a:t> da obrigação tributária principal, sua natureza ou circunstâncias materiais; </a:t>
            </a:r>
          </a:p>
          <a:p>
            <a:pPr marL="411480" lvl="1" indent="0" algn="just">
              <a:buNone/>
            </a:pPr>
            <a:r>
              <a:rPr lang="pt-BR" dirty="0" smtClean="0"/>
              <a:t>II </a:t>
            </a:r>
            <a:r>
              <a:rPr lang="pt-BR" dirty="0"/>
              <a:t>- </a:t>
            </a:r>
            <a:r>
              <a:rPr lang="pt-BR" b="1" dirty="0"/>
              <a:t>das condições pessoais de contribuinte</a:t>
            </a:r>
            <a:r>
              <a:rPr lang="pt-BR" dirty="0"/>
              <a:t>, suscetíveis de afetar a obrigação tributária principal ou o crédito tributário correspondente</a:t>
            </a:r>
            <a:r>
              <a:rPr lang="pt-BR" dirty="0" smtClean="0"/>
              <a:t>.</a:t>
            </a:r>
          </a:p>
          <a:p>
            <a:pPr marL="411480" lvl="1" indent="0" algn="just">
              <a:buNone/>
            </a:pPr>
            <a:endParaRPr lang="pt-BR" dirty="0" smtClean="0"/>
          </a:p>
          <a:p>
            <a:pPr marL="411480" lvl="1" indent="0" algn="ctr">
              <a:buNone/>
            </a:pPr>
            <a:r>
              <a:rPr lang="pt-BR" sz="2800" b="1" dirty="0" smtClean="0">
                <a:solidFill>
                  <a:srgbClr val="981010"/>
                </a:solidFill>
              </a:rPr>
              <a:t>ESCONDER INFORMAÇÃO</a:t>
            </a:r>
          </a:p>
        </p:txBody>
      </p:sp>
    </p:spTree>
    <p:extLst>
      <p:ext uri="{BB962C8B-B14F-4D97-AF65-F5344CB8AC3E}">
        <p14:creationId xmlns="" xmlns:p14="http://schemas.microsoft.com/office/powerpoint/2010/main" val="26190231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Multa Qualificada - Hipóteses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FRAUDE</a:t>
            </a:r>
          </a:p>
          <a:p>
            <a:pPr marL="411480" lvl="1" indent="0" algn="just">
              <a:buNone/>
            </a:pPr>
            <a:r>
              <a:rPr lang="pt-BR" dirty="0" err="1"/>
              <a:t>Art</a:t>
            </a:r>
            <a:r>
              <a:rPr lang="pt-BR" dirty="0"/>
              <a:t> . 72. Fraude é </a:t>
            </a:r>
            <a:r>
              <a:rPr lang="pt-BR" dirty="0" err="1"/>
              <a:t>tôda</a:t>
            </a:r>
            <a:r>
              <a:rPr lang="pt-BR" dirty="0"/>
              <a:t> ação ou omissão dolosa tendente a impedir ou retardar, total ou parcialmente, a ocorrência do fato gerador da obrigação tributária principal, ou a excluir ou modificar as suas características essenciais, de modo a reduzir o montante do </a:t>
            </a:r>
            <a:r>
              <a:rPr lang="pt-BR" dirty="0" err="1"/>
              <a:t>impôsto</a:t>
            </a:r>
            <a:r>
              <a:rPr lang="pt-BR" dirty="0"/>
              <a:t> devido a evitar ou diferir o seu pagamento</a:t>
            </a:r>
            <a:r>
              <a:rPr lang="pt-BR" dirty="0" smtClean="0"/>
              <a:t>.</a:t>
            </a:r>
          </a:p>
          <a:p>
            <a:pPr marL="411480" lvl="1" indent="0" algn="just">
              <a:buNone/>
            </a:pPr>
            <a:endParaRPr lang="pt-BR" dirty="0" smtClean="0"/>
          </a:p>
          <a:p>
            <a:pPr marL="411480" lvl="1" indent="0" algn="ctr">
              <a:buNone/>
            </a:pPr>
            <a:r>
              <a:rPr lang="pt-BR" sz="2800" b="1" dirty="0" smtClean="0">
                <a:solidFill>
                  <a:srgbClr val="981010"/>
                </a:solidFill>
              </a:rPr>
              <a:t>ADULTERAR INFORMAÇÃO</a:t>
            </a:r>
            <a:endParaRPr lang="pt-BR" sz="2800" dirty="0" smtClean="0">
              <a:solidFill>
                <a:srgbClr val="98101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65214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Multa Qualificada - Hipóteses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CONLUIO</a:t>
            </a:r>
          </a:p>
          <a:p>
            <a:pPr marL="411480" lvl="1" indent="0" algn="just">
              <a:buNone/>
            </a:pPr>
            <a:r>
              <a:rPr lang="pt-BR" dirty="0"/>
              <a:t> </a:t>
            </a:r>
            <a:r>
              <a:rPr lang="pt-BR" dirty="0" err="1"/>
              <a:t>Art</a:t>
            </a:r>
            <a:r>
              <a:rPr lang="pt-BR" dirty="0"/>
              <a:t> . 73. Conluio é o ajuste doloso entre duas ou mais pessoas naturais ou jurídicas, visando qualquer dos efeitos referidos nos </a:t>
            </a:r>
            <a:r>
              <a:rPr lang="pt-BR" dirty="0" err="1"/>
              <a:t>arts</a:t>
            </a:r>
            <a:r>
              <a:rPr lang="pt-BR" dirty="0"/>
              <a:t>. 71 e 72.</a:t>
            </a:r>
            <a:endParaRPr lang="pt-BR" dirty="0" smtClean="0"/>
          </a:p>
          <a:p>
            <a:pPr marL="411480" lvl="1" indent="0" algn="ctr">
              <a:buNone/>
            </a:pPr>
            <a:endParaRPr lang="pt-BR" sz="2800" b="1" dirty="0" smtClean="0">
              <a:solidFill>
                <a:srgbClr val="981010"/>
              </a:solidFill>
            </a:endParaRPr>
          </a:p>
          <a:p>
            <a:pPr marL="411480" lvl="1" indent="0" algn="ctr">
              <a:buNone/>
            </a:pPr>
            <a:r>
              <a:rPr lang="pt-BR" sz="2800" b="1" dirty="0" smtClean="0">
                <a:solidFill>
                  <a:srgbClr val="981010"/>
                </a:solidFill>
              </a:rPr>
              <a:t>UNIR-SE PARA SONEGAR E FRAUDAR</a:t>
            </a:r>
            <a:endParaRPr lang="pt-BR" sz="2800" dirty="0" smtClean="0">
              <a:solidFill>
                <a:srgbClr val="98101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0826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Planejamento Tributário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200" dirty="0" smtClean="0"/>
              <a:t>Utilização de meios </a:t>
            </a:r>
            <a:r>
              <a:rPr lang="pt-BR" sz="3200" b="1" dirty="0" smtClean="0"/>
              <a:t>lícitos</a:t>
            </a:r>
            <a:r>
              <a:rPr lang="pt-BR" sz="3200" dirty="0" smtClean="0"/>
              <a:t> e </a:t>
            </a:r>
            <a:r>
              <a:rPr lang="pt-BR" sz="3200" b="1" dirty="0" smtClean="0"/>
              <a:t>legítimos</a:t>
            </a:r>
            <a:r>
              <a:rPr lang="pt-BR" sz="3200" dirty="0" smtClean="0"/>
              <a:t> para reduzir o ônus tributário.</a:t>
            </a:r>
          </a:p>
          <a:p>
            <a:endParaRPr lang="pt-BR" dirty="0" smtClean="0"/>
          </a:p>
          <a:p>
            <a:endParaRPr lang="pt-BR" dirty="0"/>
          </a:p>
          <a:p>
            <a:pPr algn="ctr"/>
            <a:endParaRPr lang="pt-BR" sz="3200" dirty="0" smtClean="0"/>
          </a:p>
          <a:p>
            <a:pPr marL="114300" indent="0" algn="ctr">
              <a:buNone/>
            </a:pPr>
            <a:r>
              <a:rPr lang="pt-BR" sz="3200" b="1" dirty="0" smtClean="0">
                <a:solidFill>
                  <a:srgbClr val="981010"/>
                </a:solidFill>
              </a:rPr>
              <a:t>O QUE DEFINE A LEGITIMIDADE DE UM PLANEJAMENTO?</a:t>
            </a:r>
          </a:p>
          <a:p>
            <a:pPr marL="11430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16890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-315913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 explicativo em elipse 1"/>
          <p:cNvSpPr/>
          <p:nvPr/>
        </p:nvSpPr>
        <p:spPr>
          <a:xfrm>
            <a:off x="5437188" y="3644900"/>
            <a:ext cx="3095625" cy="1728788"/>
          </a:xfrm>
          <a:prstGeom prst="wedgeEllipseCallout">
            <a:avLst>
              <a:gd name="adj1" fmla="val -54250"/>
              <a:gd name="adj2" fmla="val 61572"/>
            </a:avLst>
          </a:prstGeom>
          <a:solidFill>
            <a:srgbClr val="FFFFFF">
              <a:alpha val="50196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dirty="0"/>
              <a:t>Posso atravessar essa ponte de carro, ou devo ir nadando?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07950" y="1530658"/>
            <a:ext cx="9036050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Ilha = Objetivo </a:t>
            </a:r>
          </a:p>
          <a:p>
            <a:pPr>
              <a:defRPr/>
            </a:pPr>
            <a:r>
              <a:rPr lang="pt-B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t-B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Resultado da operação;</a:t>
            </a: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Ponte ou Rio = Formas </a:t>
            </a:r>
          </a:p>
          <a:p>
            <a:pPr>
              <a:defRPr/>
            </a:pPr>
            <a:r>
              <a:rPr lang="pt-B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 </a:t>
            </a:r>
            <a:r>
              <a:rPr lang="pt-B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A (comum, mais onerosa), Operação B (incomum, menos onerosa);</a:t>
            </a: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55576" y="157325"/>
            <a:ext cx="8260672" cy="1039427"/>
          </a:xfrm>
        </p:spPr>
        <p:txBody>
          <a:bodyPr/>
          <a:lstStyle/>
          <a:p>
            <a:r>
              <a:rPr lang="pt-BR" b="1" i="1" dirty="0" smtClean="0">
                <a:solidFill>
                  <a:srgbClr val="9810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bridge</a:t>
            </a:r>
            <a:endParaRPr lang="pt-BR" b="1" i="1" dirty="0">
              <a:solidFill>
                <a:srgbClr val="98101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369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Planejamento tributário </a:t>
            </a:r>
            <a:br>
              <a:rPr lang="pt-BR" b="1" dirty="0" smtClean="0"/>
            </a:br>
            <a:r>
              <a:rPr lang="pt-BR" b="1" dirty="0" smtClean="0"/>
              <a:t>e multa qualificada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Critérios para definir se houve dolo:</a:t>
            </a:r>
          </a:p>
          <a:p>
            <a:pPr lvl="1"/>
            <a:r>
              <a:rPr lang="pt-BR" dirty="0" smtClean="0"/>
              <a:t>O contribuinte fez as operações às claras?</a:t>
            </a:r>
          </a:p>
          <a:p>
            <a:pPr lvl="1"/>
            <a:r>
              <a:rPr lang="pt-BR" dirty="0" smtClean="0"/>
              <a:t>O contribuinte apresentou os documentos necessários à Fiscalização;</a:t>
            </a:r>
          </a:p>
          <a:p>
            <a:pPr lvl="1"/>
            <a:r>
              <a:rPr lang="pt-BR" dirty="0" smtClean="0"/>
              <a:t>À época do planejamento, existia consciência de que ele era ilegítimo?</a:t>
            </a:r>
          </a:p>
          <a:p>
            <a:pPr lvl="1"/>
            <a:r>
              <a:rPr lang="pt-BR" dirty="0" smtClean="0"/>
              <a:t>A estrutura utilizada foi criada ou era pré-existente;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40010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19672" y="1556792"/>
            <a:ext cx="5781467" cy="1706488"/>
          </a:xfrm>
          <a:prstGeom prst="rect">
            <a:avLst/>
          </a:prstGeom>
          <a:solidFill>
            <a:srgbClr val="9810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/>
              <a:t>Posicionamento à Época do Planejamento</a:t>
            </a:r>
            <a:endParaRPr lang="pt-BR" sz="2800" dirty="0"/>
          </a:p>
        </p:txBody>
      </p:sp>
      <p:sp>
        <p:nvSpPr>
          <p:cNvPr id="5" name="Retângulo 4"/>
          <p:cNvSpPr/>
          <p:nvPr/>
        </p:nvSpPr>
        <p:spPr>
          <a:xfrm>
            <a:off x="490308" y="3950804"/>
            <a:ext cx="3261188" cy="1317848"/>
          </a:xfrm>
          <a:prstGeom prst="rect">
            <a:avLst/>
          </a:prstGeom>
          <a:solidFill>
            <a:srgbClr val="9810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/>
              <a:t>Decisão favorável a favor do contribuinte</a:t>
            </a:r>
            <a:endParaRPr lang="pt-BR" sz="2000" dirty="0"/>
          </a:p>
        </p:txBody>
      </p:sp>
      <p:sp>
        <p:nvSpPr>
          <p:cNvPr id="6" name="Retângulo 5"/>
          <p:cNvSpPr/>
          <p:nvPr/>
        </p:nvSpPr>
        <p:spPr>
          <a:xfrm>
            <a:off x="5364088" y="3950804"/>
            <a:ext cx="3384376" cy="1317848"/>
          </a:xfrm>
          <a:prstGeom prst="rect">
            <a:avLst/>
          </a:prstGeom>
          <a:solidFill>
            <a:srgbClr val="9810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/>
              <a:t>Sem decisão favorável a favor do contribuinte</a:t>
            </a:r>
            <a:endParaRPr lang="pt-BR" sz="2000" dirty="0"/>
          </a:p>
        </p:txBody>
      </p:sp>
      <p:cxnSp>
        <p:nvCxnSpPr>
          <p:cNvPr id="11" name="Conector de seta reta 10"/>
          <p:cNvCxnSpPr>
            <a:stCxn id="4" idx="2"/>
            <a:endCxn id="5" idx="0"/>
          </p:cNvCxnSpPr>
          <p:nvPr/>
        </p:nvCxnSpPr>
        <p:spPr>
          <a:xfrm flipH="1">
            <a:off x="2120902" y="3263280"/>
            <a:ext cx="2389504" cy="687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>
            <a:stCxn id="4" idx="2"/>
            <a:endCxn id="6" idx="0"/>
          </p:cNvCxnSpPr>
          <p:nvPr/>
        </p:nvCxnSpPr>
        <p:spPr>
          <a:xfrm>
            <a:off x="4510406" y="3263280"/>
            <a:ext cx="2545870" cy="687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0631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="" xmlns:p14="http://schemas.microsoft.com/office/powerpoint/2010/main" val="2133148129"/>
              </p:ext>
            </p:extLst>
          </p:nvPr>
        </p:nvGraphicFramePr>
        <p:xfrm>
          <a:off x="251520" y="260648"/>
          <a:ext cx="8568952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4087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="" xmlns:p14="http://schemas.microsoft.com/office/powerpoint/2010/main" val="251092812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8637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128" y="260648"/>
            <a:ext cx="8322336" cy="1080120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pt-BR" b="1" dirty="0" smtClean="0"/>
              <a:t>Proporcionalidade das </a:t>
            </a:r>
            <a:br>
              <a:rPr lang="pt-BR" b="1" dirty="0" smtClean="0"/>
            </a:br>
            <a:r>
              <a:rPr lang="pt-BR" b="1" dirty="0" smtClean="0"/>
              <a:t>sanções tributárias</a:t>
            </a:r>
            <a:endParaRPr lang="pt-BR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67217812"/>
              </p:ext>
            </p:extLst>
          </p:nvPr>
        </p:nvGraphicFramePr>
        <p:xfrm>
          <a:off x="179512" y="1484784"/>
          <a:ext cx="8856984" cy="5128733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368152"/>
                <a:gridCol w="2304256"/>
                <a:gridCol w="2016224"/>
                <a:gridCol w="3168352"/>
              </a:tblGrid>
              <a:tr h="566405"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>
                          <a:latin typeface="Agency FB" panose="020B0503020202020204" pitchFamily="34" charset="0"/>
                        </a:rPr>
                        <a:t>Espécie</a:t>
                      </a:r>
                      <a:endParaRPr lang="pt-BR" sz="2000" b="1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10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>
                          <a:latin typeface="Agency FB" panose="020B0503020202020204" pitchFamily="34" charset="0"/>
                        </a:rPr>
                        <a:t>Limite Refutado</a:t>
                      </a:r>
                      <a:endParaRPr lang="pt-BR" sz="2800" b="1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10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>
                          <a:latin typeface="Agency FB" panose="020B0503020202020204" pitchFamily="34" charset="0"/>
                        </a:rPr>
                        <a:t>Limite Aceito</a:t>
                      </a:r>
                      <a:endParaRPr lang="pt-BR" sz="2800" b="1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10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>
                          <a:latin typeface="Agency FB" panose="020B0503020202020204" pitchFamily="34" charset="0"/>
                        </a:rPr>
                        <a:t>Precedente</a:t>
                      </a:r>
                      <a:endParaRPr lang="pt-BR" sz="2800" b="1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1010"/>
                    </a:solidFill>
                  </a:tcPr>
                </a:tc>
              </a:tr>
              <a:tr h="1161787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latin typeface="Agency FB" panose="020B0503020202020204" pitchFamily="34" charset="0"/>
                        </a:rPr>
                        <a:t>Moratória</a:t>
                      </a:r>
                      <a:endParaRPr lang="pt-BR" sz="2400" b="1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&gt;30% do tributo</a:t>
                      </a:r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30% do tributo</a:t>
                      </a:r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RE 81.550/MG</a:t>
                      </a:r>
                      <a:r>
                        <a:rPr lang="pt-BR" sz="2400" baseline="0" dirty="0" smtClean="0">
                          <a:latin typeface="Agency FB" panose="020B0503020202020204" pitchFamily="34" charset="0"/>
                        </a:rPr>
                        <a:t> </a:t>
                      </a:r>
                    </a:p>
                    <a:p>
                      <a:r>
                        <a:rPr lang="pt-BR" sz="2400" baseline="0" dirty="0" smtClean="0">
                          <a:latin typeface="Agency FB" panose="020B0503020202020204" pitchFamily="34" charset="0"/>
                        </a:rPr>
                        <a:t>RE 91.707/MG</a:t>
                      </a:r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301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latin typeface="Agency FB" panose="020B0503020202020204" pitchFamily="34" charset="0"/>
                        </a:rPr>
                        <a:t>Ofício</a:t>
                      </a:r>
                      <a:endParaRPr lang="pt-BR" sz="2400" b="1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200% do tributo</a:t>
                      </a:r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80% do tributo</a:t>
                      </a:r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ADI 551-1/RJ</a:t>
                      </a:r>
                    </a:p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RE</a:t>
                      </a:r>
                      <a:r>
                        <a:rPr lang="pt-BR" sz="2400" baseline="0" dirty="0" smtClean="0">
                          <a:latin typeface="Agency FB" panose="020B0503020202020204" pitchFamily="34" charset="0"/>
                        </a:rPr>
                        <a:t> 241.074-2/RS</a:t>
                      </a:r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41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latin typeface="Agency FB" panose="020B0503020202020204" pitchFamily="34" charset="0"/>
                        </a:rPr>
                        <a:t>Qualificada</a:t>
                      </a:r>
                      <a:endParaRPr lang="pt-BR" sz="2400" b="1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500% do tributo</a:t>
                      </a:r>
                    </a:p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25% da operação</a:t>
                      </a:r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150% do</a:t>
                      </a:r>
                      <a:r>
                        <a:rPr lang="pt-BR" sz="2400" baseline="0" dirty="0" smtClean="0">
                          <a:latin typeface="Agency FB" panose="020B0503020202020204" pitchFamily="34" charset="0"/>
                        </a:rPr>
                        <a:t> tributo</a:t>
                      </a:r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ADI</a:t>
                      </a:r>
                      <a:r>
                        <a:rPr lang="pt-BR" sz="2400" baseline="0" dirty="0" smtClean="0">
                          <a:latin typeface="Agency FB" panose="020B0503020202020204" pitchFamily="34" charset="0"/>
                        </a:rPr>
                        <a:t> 551-1/RJ</a:t>
                      </a:r>
                      <a:endParaRPr lang="pt-BR" sz="2400" dirty="0" smtClean="0">
                        <a:latin typeface="Agency FB" panose="020B0503020202020204" pitchFamily="34" charset="0"/>
                      </a:endParaRPr>
                    </a:p>
                    <a:p>
                      <a:r>
                        <a:rPr lang="pt-BR" sz="2400" dirty="0" smtClean="0">
                          <a:latin typeface="Agency FB" panose="020B0503020202020204" pitchFamily="34" charset="0"/>
                        </a:rPr>
                        <a:t>RE</a:t>
                      </a:r>
                      <a:r>
                        <a:rPr lang="pt-BR" sz="2400" baseline="0" dirty="0" smtClean="0">
                          <a:latin typeface="Agency FB" panose="020B0503020202020204" pitchFamily="34" charset="0"/>
                        </a:rPr>
                        <a:t> 754.554/GO</a:t>
                      </a:r>
                    </a:p>
                    <a:p>
                      <a:r>
                        <a:rPr lang="pt-BR" sz="2400" baseline="0" dirty="0" smtClean="0">
                          <a:latin typeface="Agency FB" panose="020B0503020202020204" pitchFamily="34" charset="0"/>
                        </a:rPr>
                        <a:t>ARGINC 2005.72.06.0010700-1</a:t>
                      </a:r>
                    </a:p>
                    <a:p>
                      <a:pPr algn="ctr"/>
                      <a:r>
                        <a:rPr lang="pt-BR" sz="2400" baseline="0" dirty="0" smtClean="0">
                          <a:latin typeface="Agency FB" panose="020B0503020202020204" pitchFamily="34" charset="0"/>
                        </a:rPr>
                        <a:t>(TRF4)</a:t>
                      </a:r>
                    </a:p>
                    <a:p>
                      <a:endParaRPr lang="pt-BR" sz="2400" dirty="0"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2919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108520" y="188640"/>
            <a:ext cx="8784976" cy="2089150"/>
          </a:xfrm>
        </p:spPr>
        <p:txBody>
          <a:bodyPr>
            <a:noAutofit/>
          </a:bodyPr>
          <a:lstStyle/>
          <a:p>
            <a:pPr marL="442913" indent="0" algn="just">
              <a:buFont typeface="Arial" charset="0"/>
              <a:buNone/>
              <a:defRPr/>
            </a:pPr>
            <a:r>
              <a:rPr lang="pt-BR" sz="2800" b="1" i="1" dirty="0" smtClean="0">
                <a:solidFill>
                  <a:srgbClr val="981010"/>
                </a:solidFill>
              </a:rPr>
              <a:t>“Se alguém não sabe para que porto está velejando, nenhum vento é favorável”</a:t>
            </a:r>
          </a:p>
          <a:p>
            <a:pPr marL="442913" indent="0" algn="r">
              <a:buFont typeface="Arial" charset="0"/>
              <a:buNone/>
              <a:defRPr/>
            </a:pPr>
            <a:r>
              <a:rPr lang="pt-BR" sz="2800" b="1" dirty="0" smtClean="0">
                <a:solidFill>
                  <a:srgbClr val="981010"/>
                </a:solidFill>
              </a:rPr>
              <a:t>Sêneca</a:t>
            </a:r>
          </a:p>
          <a:p>
            <a:pPr>
              <a:buFont typeface="Arial" charset="0"/>
              <a:buNone/>
              <a:defRPr/>
            </a:pPr>
            <a:endParaRPr lang="pt-BR" sz="2000" dirty="0" smtClean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598"/>
          <a:stretch/>
        </p:blipFill>
        <p:spPr bwMode="auto">
          <a:xfrm>
            <a:off x="971600" y="1700808"/>
            <a:ext cx="7097308" cy="498411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417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rmacêutico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Farmacêutic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armacêut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</TotalTime>
  <Words>1045</Words>
  <Application>Microsoft Office PowerPoint</Application>
  <PresentationFormat>Apresentação na tela (4:3)</PresentationFormat>
  <Paragraphs>139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Farmacêutico</vt:lpstr>
      <vt:lpstr>Multas em matéria tributária:  Planejamento tributário; multas agravante e qualificada; proporcionalidade</vt:lpstr>
      <vt:lpstr>Roteiro</vt:lpstr>
      <vt:lpstr>Multa Agravada</vt:lpstr>
      <vt:lpstr>Slide 4</vt:lpstr>
      <vt:lpstr>Multa Agravada - Hipóteses</vt:lpstr>
      <vt:lpstr>Multa Agravada - Hipóteses</vt:lpstr>
      <vt:lpstr>Multa Agravada - Jurisprudência</vt:lpstr>
      <vt:lpstr>Multa Agravada - Jurisprudência</vt:lpstr>
      <vt:lpstr>Multa Agravada - Jurisprudência</vt:lpstr>
      <vt:lpstr>Multa Agravada - Jurisprudência</vt:lpstr>
      <vt:lpstr>Multa Qualificada</vt:lpstr>
      <vt:lpstr>Multa Qualificada - Hipóteses</vt:lpstr>
      <vt:lpstr>Multa Qualificada - Hipóteses</vt:lpstr>
      <vt:lpstr>Multa Qualificada - Hipóteses</vt:lpstr>
      <vt:lpstr>Planejamento Tributário</vt:lpstr>
      <vt:lpstr>The bridge</vt:lpstr>
      <vt:lpstr>Planejamento tributário  e multa qualificada</vt:lpstr>
      <vt:lpstr>Slide 18</vt:lpstr>
      <vt:lpstr>Slide 19</vt:lpstr>
      <vt:lpstr>Slide 20</vt:lpstr>
      <vt:lpstr>Proporcionalidade das  sanções tributárias</vt:lpstr>
      <vt:lpstr>Slide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Multas em matéria tributária:  Planejamento tributário; multas agravante e qualificada; proporcionalidade</dc:title>
  <dc:creator>kadur.rosa</dc:creator>
  <cp:lastModifiedBy>pandolfo</cp:lastModifiedBy>
  <cp:revision>34</cp:revision>
  <dcterms:created xsi:type="dcterms:W3CDTF">2013-12-02T12:43:08Z</dcterms:created>
  <dcterms:modified xsi:type="dcterms:W3CDTF">2013-12-06T13:51:49Z</dcterms:modified>
</cp:coreProperties>
</file>